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8"/>
  </p:notesMasterIdLst>
  <p:sldIdLst>
    <p:sldId id="256" r:id="rId2"/>
    <p:sldId id="310" r:id="rId3"/>
    <p:sldId id="311" r:id="rId4"/>
    <p:sldId id="312" r:id="rId5"/>
    <p:sldId id="313" r:id="rId6"/>
    <p:sldId id="324" r:id="rId7"/>
    <p:sldId id="314" r:id="rId8"/>
    <p:sldId id="315" r:id="rId9"/>
    <p:sldId id="316" r:id="rId10"/>
    <p:sldId id="318" r:id="rId11"/>
    <p:sldId id="319" r:id="rId12"/>
    <p:sldId id="327" r:id="rId13"/>
    <p:sldId id="328" r:id="rId14"/>
    <p:sldId id="329" r:id="rId15"/>
    <p:sldId id="322" r:id="rId16"/>
    <p:sldId id="323" r:id="rId17"/>
    <p:sldId id="326" r:id="rId18"/>
    <p:sldId id="263" r:id="rId19"/>
    <p:sldId id="266" r:id="rId20"/>
    <p:sldId id="268" r:id="rId21"/>
    <p:sldId id="274" r:id="rId22"/>
    <p:sldId id="275" r:id="rId23"/>
    <p:sldId id="276" r:id="rId24"/>
    <p:sldId id="281" r:id="rId25"/>
    <p:sldId id="282" r:id="rId26"/>
    <p:sldId id="289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Black" panose="020F0502020204030203" pitchFamily="34" charset="0"/>
      <p:bold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Prompt" panose="00000500000000000000" pitchFamily="2" charset="-34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Slab" pitchFamily="2" charset="0"/>
      <p:regular r:id="rId47"/>
      <p:bold r:id="rId48"/>
    </p:embeddedFont>
    <p:embeddedFont>
      <p:font typeface="Roboto Slab Black" pitchFamily="2" charset="0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B9C"/>
    <a:srgbClr val="FCE5CD"/>
    <a:srgbClr val="000000"/>
    <a:srgbClr val="F6B26B"/>
    <a:srgbClr val="E49E48"/>
    <a:srgbClr val="FBE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5977F3-3E1A-4B4C-9712-CF5EA29CFC92}">
  <a:tblStyle styleId="{F45977F3-3E1A-4B4C-9712-CF5EA29CFC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13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Sales per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>
                <a:noFill/>
              </a:ln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ln>
                        <a:noFill/>
                      </a:ln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1205-4C6B-8438-6AAFB818F68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ln>
                        <a:noFill/>
                      </a:ln>
                      <a:solidFill>
                        <a:srgbClr val="00B05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1205-4C6B-8438-6AAFB818F6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2.4300000000000002</c:v>
                </c:pt>
                <c:pt idx="1">
                  <c:v>2.2000000000000002</c:v>
                </c:pt>
                <c:pt idx="2">
                  <c:v>2.4900000000000002</c:v>
                </c:pt>
                <c:pt idx="3">
                  <c:v>2.6</c:v>
                </c:pt>
                <c:pt idx="4">
                  <c:v>2.94</c:v>
                </c:pt>
                <c:pt idx="5">
                  <c:v>2.48</c:v>
                </c:pt>
                <c:pt idx="6">
                  <c:v>2.7</c:v>
                </c:pt>
                <c:pt idx="7">
                  <c:v>2.65</c:v>
                </c:pt>
                <c:pt idx="8">
                  <c:v>3.21</c:v>
                </c:pt>
                <c:pt idx="9">
                  <c:v>3.34</c:v>
                </c:pt>
                <c:pt idx="10">
                  <c:v>2.8</c:v>
                </c:pt>
                <c:pt idx="11">
                  <c:v>2.77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05-4C6B-8438-6AAFB818F6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46315024"/>
        <c:axId val="1526091968"/>
      </c:lineChart>
      <c:catAx>
        <c:axId val="104631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ln>
                      <a:noFill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/>
                  <a:t>Month</a:t>
                </a:r>
              </a:p>
            </c:rich>
          </c:tx>
          <c:layout>
            <c:manualLayout>
              <c:xMode val="edge"/>
              <c:yMode val="edge"/>
              <c:x val="0.46440399229891666"/>
              <c:y val="0.887404654079371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091968"/>
        <c:crosses val="autoZero"/>
        <c:auto val="1"/>
        <c:lblAlgn val="ctr"/>
        <c:lblOffset val="100"/>
        <c:noMultiLvlLbl val="0"/>
      </c:catAx>
      <c:valAx>
        <c:axId val="1526091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ln>
                      <a:noFill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/>
                  <a:t>Total Sales $</a:t>
                </a:r>
                <a:r>
                  <a:rPr lang="en-ID" baseline="0" dirty="0"/>
                  <a:t> million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31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BE8D2">
        <a:alpha val="50000"/>
      </a:srgbClr>
    </a:solidFill>
    <a:ln>
      <a:solidFill>
        <a:schemeClr val="tx1"/>
      </a:solidFill>
    </a:ln>
    <a:effectLst/>
  </c:spPr>
  <c:txPr>
    <a:bodyPr/>
    <a:lstStyle/>
    <a:p>
      <a:pPr>
        <a:defRPr>
          <a:ln>
            <a:noFill/>
          </a:ln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Tobacco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#,##0</c:formatCode>
                <c:ptCount val="12"/>
                <c:pt idx="0">
                  <c:v>1014190</c:v>
                </c:pt>
                <c:pt idx="1">
                  <c:v>986207</c:v>
                </c:pt>
                <c:pt idx="2">
                  <c:v>1093733</c:v>
                </c:pt>
                <c:pt idx="3">
                  <c:v>1145334</c:v>
                </c:pt>
                <c:pt idx="4">
                  <c:v>1277187</c:v>
                </c:pt>
                <c:pt idx="5">
                  <c:v>1138230</c:v>
                </c:pt>
                <c:pt idx="6">
                  <c:v>1228894</c:v>
                </c:pt>
                <c:pt idx="7">
                  <c:v>1207965</c:v>
                </c:pt>
                <c:pt idx="8">
                  <c:v>1391043</c:v>
                </c:pt>
                <c:pt idx="9">
                  <c:v>1430580</c:v>
                </c:pt>
                <c:pt idx="10">
                  <c:v>1289974</c:v>
                </c:pt>
                <c:pt idx="11">
                  <c:v>1226112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2E-4B1F-8E6B-6E9EAE4D5D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#,##0</c:formatCode>
                <c:ptCount val="12"/>
                <c:pt idx="0">
                  <c:v>784282</c:v>
                </c:pt>
                <c:pt idx="1">
                  <c:v>687707</c:v>
                </c:pt>
                <c:pt idx="2">
                  <c:v>816482</c:v>
                </c:pt>
                <c:pt idx="3">
                  <c:v>860513</c:v>
                </c:pt>
                <c:pt idx="4">
                  <c:v>961150</c:v>
                </c:pt>
                <c:pt idx="5">
                  <c:v>768430</c:v>
                </c:pt>
                <c:pt idx="6">
                  <c:v>792855</c:v>
                </c:pt>
                <c:pt idx="7">
                  <c:v>716364</c:v>
                </c:pt>
                <c:pt idx="8">
                  <c:v>894457</c:v>
                </c:pt>
                <c:pt idx="9">
                  <c:v>979134</c:v>
                </c:pt>
                <c:pt idx="10">
                  <c:v>820613</c:v>
                </c:pt>
                <c:pt idx="11">
                  <c:v>790335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2E-4B1F-8E6B-6E9EAE4D5D3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Beverage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#,##0</c:formatCode>
                <c:ptCount val="12"/>
                <c:pt idx="0">
                  <c:v>390019</c:v>
                </c:pt>
                <c:pt idx="1">
                  <c:v>343289</c:v>
                </c:pt>
                <c:pt idx="2">
                  <c:v>379568</c:v>
                </c:pt>
                <c:pt idx="3">
                  <c:v>410287</c:v>
                </c:pt>
                <c:pt idx="4">
                  <c:v>478504</c:v>
                </c:pt>
                <c:pt idx="5">
                  <c:v>389271</c:v>
                </c:pt>
                <c:pt idx="6">
                  <c:v>474916</c:v>
                </c:pt>
                <c:pt idx="7">
                  <c:v>511512</c:v>
                </c:pt>
                <c:pt idx="8">
                  <c:v>599777</c:v>
                </c:pt>
                <c:pt idx="9">
                  <c:v>571542</c:v>
                </c:pt>
                <c:pt idx="10">
                  <c:v>469768</c:v>
                </c:pt>
                <c:pt idx="11">
                  <c:v>466898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2E-4B1F-8E6B-6E9EAE4D5D3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Liquor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Sheet1!$E$2:$E$13</c:f>
              <c:numCache>
                <c:formatCode>#,##0</c:formatCode>
                <c:ptCount val="12"/>
                <c:pt idx="0">
                  <c:v>187627</c:v>
                </c:pt>
                <c:pt idx="1">
                  <c:v>137860</c:v>
                </c:pt>
                <c:pt idx="2">
                  <c:v>147801</c:v>
                </c:pt>
                <c:pt idx="3">
                  <c:v>150246</c:v>
                </c:pt>
                <c:pt idx="4">
                  <c:v>160626</c:v>
                </c:pt>
                <c:pt idx="5">
                  <c:v>142361</c:v>
                </c:pt>
                <c:pt idx="6">
                  <c:v>163233</c:v>
                </c:pt>
                <c:pt idx="7">
                  <c:v>170711</c:v>
                </c:pt>
                <c:pt idx="8">
                  <c:v>255199</c:v>
                </c:pt>
                <c:pt idx="9">
                  <c:v>202466</c:v>
                </c:pt>
                <c:pt idx="10">
                  <c:v>179189</c:v>
                </c:pt>
                <c:pt idx="11">
                  <c:v>214389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F2E-4B1F-8E6B-6E9EAE4D5D3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Wines</c:v>
                </c:pt>
              </c:strCache>
            </c:strRef>
          </c:tx>
          <c:spPr>
            <a:solidFill>
              <a:schemeClr val="accent5"/>
            </a:solidFill>
            <a:ln w="25400">
              <a:noFill/>
            </a:ln>
            <a:effectLst/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Sheet1!$F$2:$F$13</c:f>
              <c:numCache>
                <c:formatCode>#,##0</c:formatCode>
                <c:ptCount val="12"/>
                <c:pt idx="0">
                  <c:v>36247</c:v>
                </c:pt>
                <c:pt idx="1">
                  <c:v>26584</c:v>
                </c:pt>
                <c:pt idx="2">
                  <c:v>29052</c:v>
                </c:pt>
                <c:pt idx="3">
                  <c:v>16236</c:v>
                </c:pt>
                <c:pt idx="4">
                  <c:v>36426</c:v>
                </c:pt>
                <c:pt idx="5">
                  <c:v>22910</c:v>
                </c:pt>
                <c:pt idx="6">
                  <c:v>20642</c:v>
                </c:pt>
                <c:pt idx="7">
                  <c:v>28677</c:v>
                </c:pt>
                <c:pt idx="8">
                  <c:v>54214</c:v>
                </c:pt>
                <c:pt idx="9">
                  <c:v>26698</c:v>
                </c:pt>
                <c:pt idx="10">
                  <c:v>24145</c:v>
                </c:pt>
                <c:pt idx="11">
                  <c:v>29944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F2E-4B1F-8E6B-6E9EAE4D5D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7110832"/>
        <c:axId val="1493016400"/>
      </c:areaChart>
      <c:catAx>
        <c:axId val="1507110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>
                    <a:solidFill>
                      <a:schemeClr val="bg1"/>
                    </a:solidFill>
                  </a:rPr>
                  <a:t>Month</a:t>
                </a:r>
              </a:p>
            </c:rich>
          </c:tx>
          <c:layout>
            <c:manualLayout>
              <c:xMode val="edge"/>
              <c:yMode val="edge"/>
              <c:x val="0.46104160463937116"/>
              <c:y val="0.898798960698699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18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016400"/>
        <c:crosses val="autoZero"/>
        <c:auto val="1"/>
        <c:lblAlgn val="ctr"/>
        <c:lblOffset val="100"/>
        <c:noMultiLvlLbl val="0"/>
      </c:catAx>
      <c:valAx>
        <c:axId val="149301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>
                    <a:solidFill>
                      <a:schemeClr val="bg1"/>
                    </a:solidFill>
                  </a:rPr>
                  <a:t>Sales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7110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FD-4287-86EC-7B91D54D32CA}"/>
              </c:ext>
            </c:extLst>
          </c:dPt>
          <c:dPt>
            <c:idx val="1"/>
            <c:bubble3D val="0"/>
            <c:spPr>
              <a:solidFill>
                <a:srgbClr val="54B3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FD-4287-86EC-7B91D54D32CA}"/>
              </c:ext>
            </c:extLst>
          </c:dPt>
          <c:dPt>
            <c:idx val="2"/>
            <c:bubble3D val="0"/>
            <c:spPr>
              <a:solidFill>
                <a:srgbClr val="6092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FD-4287-86EC-7B91D54D32CA}"/>
              </c:ext>
            </c:extLst>
          </c:dPt>
          <c:dPt>
            <c:idx val="3"/>
            <c:bubble3D val="0"/>
            <c:spPr>
              <a:solidFill>
                <a:srgbClr val="D25F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7FD-4287-86EC-7B91D54D32CA}"/>
              </c:ext>
            </c:extLst>
          </c:dPt>
          <c:dPt>
            <c:idx val="4"/>
            <c:bubble3D val="0"/>
            <c:spPr>
              <a:solidFill>
                <a:srgbClr val="BAA6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7FD-4287-86EC-7B91D54D32CA}"/>
              </c:ext>
            </c:extLst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Food</c:v>
                </c:pt>
                <c:pt idx="1">
                  <c:v>Beverage</c:v>
                </c:pt>
                <c:pt idx="2">
                  <c:v>Tobacco</c:v>
                </c:pt>
                <c:pt idx="3">
                  <c:v>Liquor</c:v>
                </c:pt>
                <c:pt idx="4">
                  <c:v>Wines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61771</c:v>
                </c:pt>
                <c:pt idx="1">
                  <c:v>50577</c:v>
                </c:pt>
                <c:pt idx="2">
                  <c:v>37182</c:v>
                </c:pt>
                <c:pt idx="3">
                  <c:v>10283</c:v>
                </c:pt>
                <c:pt idx="4">
                  <c:v>1070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7FD-4287-86EC-7B91D54D32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Sold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SATAY CHICKEN PANINI</c:v>
                </c:pt>
                <c:pt idx="1">
                  <c:v>THE FERROR ROCHER SHAKE</c:v>
                </c:pt>
                <c:pt idx="2">
                  <c:v>TOBLERONE SHAKE</c:v>
                </c:pt>
                <c:pt idx="3">
                  <c:v>GOOEY CHOCOLATE FUDGE</c:v>
                </c:pt>
                <c:pt idx="4">
                  <c:v>GARDEN FRESH PANINI</c:v>
                </c:pt>
                <c:pt idx="5">
                  <c:v>MAGGI NDLCREAM/ CHEE/GARLIC</c:v>
                </c:pt>
                <c:pt idx="6">
                  <c:v>COUNTRY ROAST CHICKEN PANINI</c:v>
                </c:pt>
                <c:pt idx="7">
                  <c:v>COTTAGE CHEESE PANINI</c:v>
                </c:pt>
                <c:pt idx="8">
                  <c:v>KIT KAT SHAKE</c:v>
                </c:pt>
                <c:pt idx="9">
                  <c:v>PHILLYCREAM CHEESE &amp;CHILLY PAN</c:v>
                </c:pt>
                <c:pt idx="10">
                  <c:v>OREO COOKIE SHAKE</c:v>
                </c:pt>
                <c:pt idx="11">
                  <c:v>B.M.T. PANINI</c:v>
                </c:pt>
                <c:pt idx="12">
                  <c:v>JR.CHL AVALANCHE</c:v>
                </c:pt>
                <c:pt idx="13">
                  <c:v>POUTINE WITH FRIES</c:v>
                </c:pt>
                <c:pt idx="14">
                  <c:v>OCEAN SPECIAL SHAKE</c:v>
                </c:pt>
              </c:strCache>
            </c:strRef>
          </c:cat>
          <c:val>
            <c:numRef>
              <c:f>Sheet1!$B$2:$B$16</c:f>
              <c:numCache>
                <c:formatCode>#,##0</c:formatCode>
                <c:ptCount val="15"/>
                <c:pt idx="0">
                  <c:v>1093</c:v>
                </c:pt>
                <c:pt idx="1">
                  <c:v>1124</c:v>
                </c:pt>
                <c:pt idx="2">
                  <c:v>1166</c:v>
                </c:pt>
                <c:pt idx="3">
                  <c:v>1278</c:v>
                </c:pt>
                <c:pt idx="4">
                  <c:v>1306</c:v>
                </c:pt>
                <c:pt idx="5">
                  <c:v>1362</c:v>
                </c:pt>
                <c:pt idx="6">
                  <c:v>1434</c:v>
                </c:pt>
                <c:pt idx="7">
                  <c:v>1751</c:v>
                </c:pt>
                <c:pt idx="8">
                  <c:v>1818</c:v>
                </c:pt>
                <c:pt idx="9">
                  <c:v>2140</c:v>
                </c:pt>
                <c:pt idx="10">
                  <c:v>2250</c:v>
                </c:pt>
                <c:pt idx="11">
                  <c:v>2904</c:v>
                </c:pt>
                <c:pt idx="12">
                  <c:v>3439</c:v>
                </c:pt>
                <c:pt idx="13">
                  <c:v>3709</c:v>
                </c:pt>
                <c:pt idx="14">
                  <c:v>5894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E1-4D7A-9AD4-6B0A5F9848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"/>
        <c:axId val="1507087312"/>
        <c:axId val="1492992096"/>
      </c:barChart>
      <c:catAx>
        <c:axId val="1507087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992096"/>
        <c:crosses val="autoZero"/>
        <c:auto val="1"/>
        <c:lblAlgn val="ctr"/>
        <c:lblOffset val="100"/>
        <c:noMultiLvlLbl val="0"/>
      </c:catAx>
      <c:valAx>
        <c:axId val="1492992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>
                    <a:solidFill>
                      <a:schemeClr val="bg1"/>
                    </a:solidFill>
                  </a:rPr>
                  <a:t>Quantity Sold</a:t>
                </a:r>
              </a:p>
            </c:rich>
          </c:tx>
          <c:layout>
            <c:manualLayout>
              <c:xMode val="edge"/>
              <c:yMode val="edge"/>
              <c:x val="0.50117582220605117"/>
              <c:y val="0.91157800196850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708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Customer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7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EE0-4153-8DA3-84FA11BFE65D}"/>
              </c:ext>
            </c:extLst>
          </c:dPt>
          <c:dPt>
            <c:idx val="18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E0-4153-8DA3-84FA11BFE65D}"/>
              </c:ext>
            </c:extLst>
          </c:dPt>
          <c:dPt>
            <c:idx val="2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EE0-4153-8DA3-84FA11BFE65D}"/>
              </c:ext>
            </c:extLst>
          </c:dPt>
          <c:dPt>
            <c:idx val="2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EE0-4153-8DA3-84FA11BFE6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Sheet1!$A$2:$A$23</c:f>
              <c:numCache>
                <c:formatCode>General</c:formatCode>
                <c:ptCount val="2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4969</c:v>
                </c:pt>
                <c:pt idx="1">
                  <c:v>2380</c:v>
                </c:pt>
                <c:pt idx="2">
                  <c:v>35</c:v>
                </c:pt>
                <c:pt idx="3">
                  <c:v>30</c:v>
                </c:pt>
                <c:pt idx="4">
                  <c:v>25</c:v>
                </c:pt>
                <c:pt idx="5">
                  <c:v>8</c:v>
                </c:pt>
                <c:pt idx="6">
                  <c:v>1</c:v>
                </c:pt>
                <c:pt idx="7">
                  <c:v>8</c:v>
                </c:pt>
                <c:pt idx="8">
                  <c:v>242</c:v>
                </c:pt>
                <c:pt idx="9">
                  <c:v>1452</c:v>
                </c:pt>
                <c:pt idx="10">
                  <c:v>2541</c:v>
                </c:pt>
                <c:pt idx="11">
                  <c:v>3095</c:v>
                </c:pt>
                <c:pt idx="12">
                  <c:v>3612</c:v>
                </c:pt>
                <c:pt idx="13">
                  <c:v>4525</c:v>
                </c:pt>
                <c:pt idx="14">
                  <c:v>5313</c:v>
                </c:pt>
                <c:pt idx="15">
                  <c:v>5833</c:v>
                </c:pt>
                <c:pt idx="16">
                  <c:v>5831</c:v>
                </c:pt>
                <c:pt idx="17">
                  <c:v>6354</c:v>
                </c:pt>
                <c:pt idx="18">
                  <c:v>6317</c:v>
                </c:pt>
                <c:pt idx="19">
                  <c:v>5367</c:v>
                </c:pt>
                <c:pt idx="20">
                  <c:v>5933</c:v>
                </c:pt>
                <c:pt idx="21">
                  <c:v>6111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7E-4F53-86AF-10724CBEA8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7"/>
        <c:axId val="79189440"/>
        <c:axId val="1903494768"/>
      </c:barChart>
      <c:catAx>
        <c:axId val="79189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>
                    <a:solidFill>
                      <a:schemeClr val="bg1"/>
                    </a:solidFill>
                  </a:rPr>
                  <a:t>Hour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3494768"/>
        <c:crosses val="autoZero"/>
        <c:auto val="1"/>
        <c:lblAlgn val="ctr"/>
        <c:lblOffset val="100"/>
        <c:noMultiLvlLbl val="0"/>
      </c:catAx>
      <c:valAx>
        <c:axId val="190349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Number</a:t>
                </a:r>
                <a:r>
                  <a:rPr lang="en-US" baseline="0" dirty="0">
                    <a:solidFill>
                      <a:schemeClr val="bg1"/>
                    </a:solidFill>
                  </a:rPr>
                  <a:t> of Customer</a:t>
                </a:r>
                <a:endParaRPr lang="en-ID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8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Customer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227-4AA8-96D8-B7486C8C76C2}"/>
              </c:ext>
            </c:extLst>
          </c:dPt>
          <c:dPt>
            <c:idx val="8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227-4AA8-96D8-B7486C8C76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#,##0</c:formatCode>
                <c:ptCount val="12"/>
                <c:pt idx="0">
                  <c:v>5409</c:v>
                </c:pt>
                <c:pt idx="1">
                  <c:v>4961</c:v>
                </c:pt>
                <c:pt idx="2">
                  <c:v>5735</c:v>
                </c:pt>
                <c:pt idx="3">
                  <c:v>5881</c:v>
                </c:pt>
                <c:pt idx="4">
                  <c:v>6501</c:v>
                </c:pt>
                <c:pt idx="5">
                  <c:v>5683</c:v>
                </c:pt>
                <c:pt idx="6">
                  <c:v>5798</c:v>
                </c:pt>
                <c:pt idx="7">
                  <c:v>5683</c:v>
                </c:pt>
                <c:pt idx="8">
                  <c:v>6787</c:v>
                </c:pt>
                <c:pt idx="9">
                  <c:v>6586</c:v>
                </c:pt>
                <c:pt idx="10">
                  <c:v>5655</c:v>
                </c:pt>
                <c:pt idx="11">
                  <c:v>5355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27-4AA8-96D8-B7486C8C76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7"/>
        <c:axId val="1644624496"/>
        <c:axId val="1492996064"/>
      </c:barChart>
      <c:catAx>
        <c:axId val="1644624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>
                    <a:solidFill>
                      <a:schemeClr val="bg1"/>
                    </a:solidFill>
                  </a:rPr>
                  <a:t>Month</a:t>
                </a:r>
              </a:p>
            </c:rich>
          </c:tx>
          <c:layout>
            <c:manualLayout>
              <c:xMode val="edge"/>
              <c:yMode val="edge"/>
              <c:x val="0.49739780183727034"/>
              <c:y val="0.91157800196850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12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996064"/>
        <c:crosses val="autoZero"/>
        <c:auto val="1"/>
        <c:lblAlgn val="ctr"/>
        <c:lblOffset val="100"/>
        <c:noMultiLvlLbl val="0"/>
      </c:catAx>
      <c:valAx>
        <c:axId val="1492996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>
                    <a:solidFill>
                      <a:schemeClr val="bg1"/>
                    </a:solidFill>
                  </a:rPr>
                  <a:t>Customer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4624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6f2a75a668_0_3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6f2a75a668_0_3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34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6f2a75a668_0_3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6f2a75a668_0_3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38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6f2a75a668_0_3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6f2a75a668_0_3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480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6f2a75a668_0_3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6f2a75a668_0_3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693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6f2a75a668_0_3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6f2a75a668_0_3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68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725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28504b1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28504b1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936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3245cdb0e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3245cdb0e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185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07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f1bce38b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f1bce38b0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6f2a75a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6f2a75a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6f2a75a668_0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6f2a75a668_0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6f2a75a668_0_2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6f2a75a668_0_2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9d065e62e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9d065e62ef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3245cdb0e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3245cdb0e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354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d6095421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d6095421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38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ed1d3ee59_0_10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6ed1d3ee59_0_10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813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ed1d3ee59_0_10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6ed1d3ee59_0_10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326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f1bce38b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6f1bce38b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15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6f2a75a668_0_3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6f2a75a668_0_3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13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6f2a75a668_0_3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6f2a75a668_0_3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4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561650" y="1411517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900" b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12" name="Google Shape;12;p2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16" name="Google Shape;16;p2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20" name="Google Shape;20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33" name="Google Shape;33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928672" y="21167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358122" y="26564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2" hasCustomPrompt="1"/>
          </p:nvPr>
        </p:nvSpPr>
        <p:spPr>
          <a:xfrm>
            <a:off x="1464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3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916519" y="328257"/>
            <a:ext cx="5312400" cy="7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1"/>
          </p:nvPr>
        </p:nvSpPr>
        <p:spPr>
          <a:xfrm>
            <a:off x="704629" y="2999889"/>
            <a:ext cx="2300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2"/>
          </p:nvPr>
        </p:nvSpPr>
        <p:spPr>
          <a:xfrm>
            <a:off x="6145032" y="2992488"/>
            <a:ext cx="2300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3"/>
          </p:nvPr>
        </p:nvSpPr>
        <p:spPr>
          <a:xfrm>
            <a:off x="3409906" y="3497750"/>
            <a:ext cx="2300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4"/>
          </p:nvPr>
        </p:nvSpPr>
        <p:spPr>
          <a:xfrm>
            <a:off x="704629" y="3291903"/>
            <a:ext cx="2300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5"/>
          </p:nvPr>
        </p:nvSpPr>
        <p:spPr>
          <a:xfrm>
            <a:off x="6145032" y="3284502"/>
            <a:ext cx="2300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subTitle" idx="6"/>
          </p:nvPr>
        </p:nvSpPr>
        <p:spPr>
          <a:xfrm>
            <a:off x="3409906" y="3795998"/>
            <a:ext cx="2300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980320" y="374145"/>
            <a:ext cx="51966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725578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>
          <a:xfrm>
            <a:off x="6522462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3"/>
          </p:nvPr>
        </p:nvSpPr>
        <p:spPr>
          <a:xfrm>
            <a:off x="4592383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4"/>
          </p:nvPr>
        </p:nvSpPr>
        <p:spPr>
          <a:xfrm>
            <a:off x="4592375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5"/>
          </p:nvPr>
        </p:nvSpPr>
        <p:spPr>
          <a:xfrm>
            <a:off x="2655658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6"/>
          </p:nvPr>
        </p:nvSpPr>
        <p:spPr>
          <a:xfrm>
            <a:off x="72557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7"/>
          </p:nvPr>
        </p:nvSpPr>
        <p:spPr>
          <a:xfrm>
            <a:off x="6522462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8"/>
          </p:nvPr>
        </p:nvSpPr>
        <p:spPr>
          <a:xfrm>
            <a:off x="265565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iews and two columns">
  <p:cSld name="ONE_COLUMN_TEXT_2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2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ONE_COLUMN_TEXT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5222311" y="1560414"/>
            <a:ext cx="3212100" cy="9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1"/>
          </p:nvPr>
        </p:nvSpPr>
        <p:spPr>
          <a:xfrm>
            <a:off x="5222311" y="2644520"/>
            <a:ext cx="3212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2"/>
          </p:nvPr>
        </p:nvSpPr>
        <p:spPr>
          <a:xfrm>
            <a:off x="5519311" y="2228937"/>
            <a:ext cx="26181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20"/>
          <p:cNvGrpSpPr/>
          <p:nvPr/>
        </p:nvGrpSpPr>
        <p:grpSpPr>
          <a:xfrm>
            <a:off x="7759979" y="228595"/>
            <a:ext cx="1155432" cy="1149561"/>
            <a:chOff x="6648829" y="433220"/>
            <a:chExt cx="1155432" cy="1149561"/>
          </a:xfrm>
        </p:grpSpPr>
        <p:sp>
          <p:nvSpPr>
            <p:cNvPr id="199" name="Google Shape;199;p20"/>
            <p:cNvSpPr/>
            <p:nvPr/>
          </p:nvSpPr>
          <p:spPr>
            <a:xfrm>
              <a:off x="7523476" y="622417"/>
              <a:ext cx="280785" cy="960365"/>
            </a:xfrm>
            <a:custGeom>
              <a:avLst/>
              <a:gdLst/>
              <a:ahLst/>
              <a:cxnLst/>
              <a:rect l="l" t="t" r="r" b="b"/>
              <a:pathLst>
                <a:path w="1913" h="6543" extrusionOk="0">
                  <a:moveTo>
                    <a:pt x="1296" y="1480"/>
                  </a:moveTo>
                  <a:cubicBezTo>
                    <a:pt x="1357" y="1480"/>
                    <a:pt x="1415" y="1498"/>
                    <a:pt x="1467" y="1533"/>
                  </a:cubicBezTo>
                  <a:cubicBezTo>
                    <a:pt x="1389" y="1637"/>
                    <a:pt x="1258" y="1690"/>
                    <a:pt x="1127" y="1703"/>
                  </a:cubicBezTo>
                  <a:cubicBezTo>
                    <a:pt x="1087" y="1624"/>
                    <a:pt x="1114" y="1520"/>
                    <a:pt x="1205" y="1493"/>
                  </a:cubicBezTo>
                  <a:cubicBezTo>
                    <a:pt x="1236" y="1485"/>
                    <a:pt x="1266" y="1480"/>
                    <a:pt x="1296" y="1480"/>
                  </a:cubicBezTo>
                  <a:close/>
                  <a:moveTo>
                    <a:pt x="1607" y="3957"/>
                  </a:moveTo>
                  <a:cubicBezTo>
                    <a:pt x="1635" y="3957"/>
                    <a:pt x="1663" y="3964"/>
                    <a:pt x="1690" y="3981"/>
                  </a:cubicBezTo>
                  <a:cubicBezTo>
                    <a:pt x="1742" y="4020"/>
                    <a:pt x="1768" y="4086"/>
                    <a:pt x="1742" y="4151"/>
                  </a:cubicBezTo>
                  <a:cubicBezTo>
                    <a:pt x="1722" y="4153"/>
                    <a:pt x="1702" y="4154"/>
                    <a:pt x="1681" y="4154"/>
                  </a:cubicBezTo>
                  <a:cubicBezTo>
                    <a:pt x="1584" y="4154"/>
                    <a:pt x="1488" y="4129"/>
                    <a:pt x="1402" y="4086"/>
                  </a:cubicBezTo>
                  <a:cubicBezTo>
                    <a:pt x="1450" y="4018"/>
                    <a:pt x="1528" y="3957"/>
                    <a:pt x="1607" y="3957"/>
                  </a:cubicBezTo>
                  <a:close/>
                  <a:moveTo>
                    <a:pt x="866" y="0"/>
                  </a:moveTo>
                  <a:cubicBezTo>
                    <a:pt x="538" y="0"/>
                    <a:pt x="208" y="156"/>
                    <a:pt x="92" y="459"/>
                  </a:cubicBezTo>
                  <a:cubicBezTo>
                    <a:pt x="92" y="459"/>
                    <a:pt x="92" y="472"/>
                    <a:pt x="92" y="485"/>
                  </a:cubicBezTo>
                  <a:cubicBezTo>
                    <a:pt x="1" y="786"/>
                    <a:pt x="119" y="1153"/>
                    <a:pt x="472" y="1232"/>
                  </a:cubicBezTo>
                  <a:cubicBezTo>
                    <a:pt x="496" y="1236"/>
                    <a:pt x="520" y="1238"/>
                    <a:pt x="543" y="1238"/>
                  </a:cubicBezTo>
                  <a:cubicBezTo>
                    <a:pt x="877" y="1238"/>
                    <a:pt x="1135" y="821"/>
                    <a:pt x="878" y="564"/>
                  </a:cubicBezTo>
                  <a:cubicBezTo>
                    <a:pt x="864" y="550"/>
                    <a:pt x="848" y="545"/>
                    <a:pt x="832" y="545"/>
                  </a:cubicBezTo>
                  <a:cubicBezTo>
                    <a:pt x="787" y="545"/>
                    <a:pt x="744" y="591"/>
                    <a:pt x="773" y="629"/>
                  </a:cubicBezTo>
                  <a:cubicBezTo>
                    <a:pt x="915" y="836"/>
                    <a:pt x="757" y="1080"/>
                    <a:pt x="549" y="1080"/>
                  </a:cubicBezTo>
                  <a:cubicBezTo>
                    <a:pt x="507" y="1080"/>
                    <a:pt x="463" y="1070"/>
                    <a:pt x="420" y="1048"/>
                  </a:cubicBezTo>
                  <a:cubicBezTo>
                    <a:pt x="132" y="930"/>
                    <a:pt x="119" y="642"/>
                    <a:pt x="210" y="394"/>
                  </a:cubicBezTo>
                  <a:cubicBezTo>
                    <a:pt x="353" y="232"/>
                    <a:pt x="585" y="150"/>
                    <a:pt x="814" y="150"/>
                  </a:cubicBezTo>
                  <a:cubicBezTo>
                    <a:pt x="1047" y="150"/>
                    <a:pt x="1276" y="235"/>
                    <a:pt x="1402" y="407"/>
                  </a:cubicBezTo>
                  <a:cubicBezTo>
                    <a:pt x="1598" y="669"/>
                    <a:pt x="1690" y="1140"/>
                    <a:pt x="1546" y="1441"/>
                  </a:cubicBezTo>
                  <a:cubicBezTo>
                    <a:pt x="1474" y="1382"/>
                    <a:pt x="1387" y="1352"/>
                    <a:pt x="1300" y="1352"/>
                  </a:cubicBezTo>
                  <a:cubicBezTo>
                    <a:pt x="1196" y="1352"/>
                    <a:pt x="1093" y="1395"/>
                    <a:pt x="1022" y="1480"/>
                  </a:cubicBezTo>
                  <a:cubicBezTo>
                    <a:pt x="970" y="1572"/>
                    <a:pt x="983" y="1690"/>
                    <a:pt x="1074" y="1768"/>
                  </a:cubicBezTo>
                  <a:cubicBezTo>
                    <a:pt x="1061" y="1795"/>
                    <a:pt x="1087" y="1834"/>
                    <a:pt x="1127" y="1834"/>
                  </a:cubicBezTo>
                  <a:cubicBezTo>
                    <a:pt x="1284" y="1834"/>
                    <a:pt x="1428" y="1795"/>
                    <a:pt x="1533" y="1690"/>
                  </a:cubicBezTo>
                  <a:lnTo>
                    <a:pt x="1533" y="1690"/>
                  </a:lnTo>
                  <a:cubicBezTo>
                    <a:pt x="1663" y="2213"/>
                    <a:pt x="1506" y="2554"/>
                    <a:pt x="1271" y="3025"/>
                  </a:cubicBezTo>
                  <a:cubicBezTo>
                    <a:pt x="1140" y="3248"/>
                    <a:pt x="1074" y="3496"/>
                    <a:pt x="1087" y="3758"/>
                  </a:cubicBezTo>
                  <a:cubicBezTo>
                    <a:pt x="1100" y="3902"/>
                    <a:pt x="1166" y="4033"/>
                    <a:pt x="1258" y="4138"/>
                  </a:cubicBezTo>
                  <a:cubicBezTo>
                    <a:pt x="826" y="4845"/>
                    <a:pt x="1100" y="5761"/>
                    <a:pt x="1402" y="6481"/>
                  </a:cubicBezTo>
                  <a:cubicBezTo>
                    <a:pt x="1423" y="6523"/>
                    <a:pt x="1462" y="6542"/>
                    <a:pt x="1500" y="6542"/>
                  </a:cubicBezTo>
                  <a:cubicBezTo>
                    <a:pt x="1557" y="6542"/>
                    <a:pt x="1608" y="6500"/>
                    <a:pt x="1585" y="6429"/>
                  </a:cubicBezTo>
                  <a:cubicBezTo>
                    <a:pt x="1323" y="5683"/>
                    <a:pt x="1087" y="4976"/>
                    <a:pt x="1349" y="4217"/>
                  </a:cubicBezTo>
                  <a:lnTo>
                    <a:pt x="1349" y="4217"/>
                  </a:lnTo>
                  <a:cubicBezTo>
                    <a:pt x="1441" y="4281"/>
                    <a:pt x="1545" y="4313"/>
                    <a:pt x="1649" y="4313"/>
                  </a:cubicBezTo>
                  <a:cubicBezTo>
                    <a:pt x="1694" y="4313"/>
                    <a:pt x="1738" y="4307"/>
                    <a:pt x="1781" y="4295"/>
                  </a:cubicBezTo>
                  <a:cubicBezTo>
                    <a:pt x="1821" y="4282"/>
                    <a:pt x="1834" y="4256"/>
                    <a:pt x="1834" y="4230"/>
                  </a:cubicBezTo>
                  <a:cubicBezTo>
                    <a:pt x="1912" y="4138"/>
                    <a:pt x="1912" y="4007"/>
                    <a:pt x="1834" y="3929"/>
                  </a:cubicBezTo>
                  <a:cubicBezTo>
                    <a:pt x="1777" y="3868"/>
                    <a:pt x="1711" y="3842"/>
                    <a:pt x="1643" y="3842"/>
                  </a:cubicBezTo>
                  <a:cubicBezTo>
                    <a:pt x="1521" y="3842"/>
                    <a:pt x="1394" y="3924"/>
                    <a:pt x="1310" y="4033"/>
                  </a:cubicBezTo>
                  <a:cubicBezTo>
                    <a:pt x="1061" y="3745"/>
                    <a:pt x="1467" y="3038"/>
                    <a:pt x="1559" y="2829"/>
                  </a:cubicBezTo>
                  <a:cubicBezTo>
                    <a:pt x="1650" y="2685"/>
                    <a:pt x="1703" y="2528"/>
                    <a:pt x="1742" y="2371"/>
                  </a:cubicBezTo>
                  <a:cubicBezTo>
                    <a:pt x="1807" y="2109"/>
                    <a:pt x="1755" y="1834"/>
                    <a:pt x="1598" y="1624"/>
                  </a:cubicBezTo>
                  <a:cubicBezTo>
                    <a:pt x="1860" y="1297"/>
                    <a:pt x="1781" y="642"/>
                    <a:pt x="1546" y="315"/>
                  </a:cubicBezTo>
                  <a:cubicBezTo>
                    <a:pt x="1399" y="104"/>
                    <a:pt x="113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6648829" y="433220"/>
              <a:ext cx="988253" cy="269777"/>
            </a:xfrm>
            <a:custGeom>
              <a:avLst/>
              <a:gdLst/>
              <a:ahLst/>
              <a:cxnLst/>
              <a:rect l="l" t="t" r="r" b="b"/>
              <a:pathLst>
                <a:path w="6733" h="1838" extrusionOk="0">
                  <a:moveTo>
                    <a:pt x="2477" y="141"/>
                  </a:moveTo>
                  <a:cubicBezTo>
                    <a:pt x="2524" y="141"/>
                    <a:pt x="2566" y="165"/>
                    <a:pt x="2595" y="203"/>
                  </a:cubicBezTo>
                  <a:cubicBezTo>
                    <a:pt x="2647" y="308"/>
                    <a:pt x="2569" y="426"/>
                    <a:pt x="2490" y="504"/>
                  </a:cubicBezTo>
                  <a:lnTo>
                    <a:pt x="2477" y="504"/>
                  </a:lnTo>
                  <a:cubicBezTo>
                    <a:pt x="2425" y="387"/>
                    <a:pt x="2412" y="269"/>
                    <a:pt x="2425" y="151"/>
                  </a:cubicBezTo>
                  <a:cubicBezTo>
                    <a:pt x="2442" y="144"/>
                    <a:pt x="2460" y="141"/>
                    <a:pt x="2477" y="141"/>
                  </a:cubicBezTo>
                  <a:close/>
                  <a:moveTo>
                    <a:pt x="5030" y="439"/>
                  </a:moveTo>
                  <a:cubicBezTo>
                    <a:pt x="5083" y="517"/>
                    <a:pt x="5109" y="609"/>
                    <a:pt x="5083" y="701"/>
                  </a:cubicBezTo>
                  <a:cubicBezTo>
                    <a:pt x="5055" y="765"/>
                    <a:pt x="4995" y="797"/>
                    <a:pt x="4940" y="797"/>
                  </a:cubicBezTo>
                  <a:cubicBezTo>
                    <a:pt x="4916" y="797"/>
                    <a:pt x="4893" y="791"/>
                    <a:pt x="4873" y="779"/>
                  </a:cubicBezTo>
                  <a:cubicBezTo>
                    <a:pt x="4873" y="648"/>
                    <a:pt x="4939" y="517"/>
                    <a:pt x="5030" y="439"/>
                  </a:cubicBezTo>
                  <a:close/>
                  <a:moveTo>
                    <a:pt x="2505" y="0"/>
                  </a:moveTo>
                  <a:cubicBezTo>
                    <a:pt x="2451" y="0"/>
                    <a:pt x="2399" y="20"/>
                    <a:pt x="2359" y="59"/>
                  </a:cubicBezTo>
                  <a:cubicBezTo>
                    <a:pt x="2320" y="59"/>
                    <a:pt x="2294" y="85"/>
                    <a:pt x="2294" y="112"/>
                  </a:cubicBezTo>
                  <a:cubicBezTo>
                    <a:pt x="2255" y="256"/>
                    <a:pt x="2281" y="426"/>
                    <a:pt x="2372" y="544"/>
                  </a:cubicBezTo>
                  <a:cubicBezTo>
                    <a:pt x="2133" y="625"/>
                    <a:pt x="1901" y="658"/>
                    <a:pt x="1673" y="658"/>
                  </a:cubicBezTo>
                  <a:cubicBezTo>
                    <a:pt x="1164" y="658"/>
                    <a:pt x="671" y="493"/>
                    <a:pt x="147" y="321"/>
                  </a:cubicBezTo>
                  <a:cubicBezTo>
                    <a:pt x="135" y="317"/>
                    <a:pt x="124" y="315"/>
                    <a:pt x="113" y="315"/>
                  </a:cubicBezTo>
                  <a:cubicBezTo>
                    <a:pt x="22" y="315"/>
                    <a:pt x="0" y="456"/>
                    <a:pt x="94" y="491"/>
                  </a:cubicBezTo>
                  <a:cubicBezTo>
                    <a:pt x="555" y="680"/>
                    <a:pt x="1082" y="859"/>
                    <a:pt x="1586" y="859"/>
                  </a:cubicBezTo>
                  <a:cubicBezTo>
                    <a:pt x="1884" y="859"/>
                    <a:pt x="2175" y="796"/>
                    <a:pt x="2438" y="635"/>
                  </a:cubicBezTo>
                  <a:cubicBezTo>
                    <a:pt x="2543" y="740"/>
                    <a:pt x="2674" y="792"/>
                    <a:pt x="2818" y="819"/>
                  </a:cubicBezTo>
                  <a:cubicBezTo>
                    <a:pt x="2840" y="820"/>
                    <a:pt x="2861" y="820"/>
                    <a:pt x="2883" y="820"/>
                  </a:cubicBezTo>
                  <a:cubicBezTo>
                    <a:pt x="3121" y="820"/>
                    <a:pt x="3347" y="755"/>
                    <a:pt x="3551" y="635"/>
                  </a:cubicBezTo>
                  <a:cubicBezTo>
                    <a:pt x="3919" y="456"/>
                    <a:pt x="4204" y="315"/>
                    <a:pt x="4544" y="315"/>
                  </a:cubicBezTo>
                  <a:cubicBezTo>
                    <a:pt x="4651" y="315"/>
                    <a:pt x="4764" y="329"/>
                    <a:pt x="4886" y="360"/>
                  </a:cubicBezTo>
                  <a:cubicBezTo>
                    <a:pt x="4795" y="478"/>
                    <a:pt x="4742" y="622"/>
                    <a:pt x="4755" y="766"/>
                  </a:cubicBezTo>
                  <a:cubicBezTo>
                    <a:pt x="4755" y="805"/>
                    <a:pt x="4781" y="832"/>
                    <a:pt x="4821" y="832"/>
                  </a:cubicBezTo>
                  <a:cubicBezTo>
                    <a:pt x="4861" y="880"/>
                    <a:pt x="4920" y="908"/>
                    <a:pt x="4981" y="908"/>
                  </a:cubicBezTo>
                  <a:cubicBezTo>
                    <a:pt x="5020" y="908"/>
                    <a:pt x="5060" y="896"/>
                    <a:pt x="5096" y="871"/>
                  </a:cubicBezTo>
                  <a:cubicBezTo>
                    <a:pt x="5253" y="740"/>
                    <a:pt x="5279" y="517"/>
                    <a:pt x="5148" y="360"/>
                  </a:cubicBezTo>
                  <a:cubicBezTo>
                    <a:pt x="5245" y="307"/>
                    <a:pt x="5363" y="284"/>
                    <a:pt x="5487" y="284"/>
                  </a:cubicBezTo>
                  <a:cubicBezTo>
                    <a:pt x="5730" y="284"/>
                    <a:pt x="5996" y="374"/>
                    <a:pt x="6169" y="504"/>
                  </a:cubicBezTo>
                  <a:cubicBezTo>
                    <a:pt x="6497" y="753"/>
                    <a:pt x="6510" y="1408"/>
                    <a:pt x="6182" y="1683"/>
                  </a:cubicBezTo>
                  <a:cubicBezTo>
                    <a:pt x="6093" y="1720"/>
                    <a:pt x="5999" y="1743"/>
                    <a:pt x="5909" y="1743"/>
                  </a:cubicBezTo>
                  <a:cubicBezTo>
                    <a:pt x="5749" y="1743"/>
                    <a:pt x="5603" y="1671"/>
                    <a:pt x="5528" y="1486"/>
                  </a:cubicBezTo>
                  <a:cubicBezTo>
                    <a:pt x="5426" y="1272"/>
                    <a:pt x="5594" y="1066"/>
                    <a:pt x="5785" y="1066"/>
                  </a:cubicBezTo>
                  <a:cubicBezTo>
                    <a:pt x="5839" y="1066"/>
                    <a:pt x="5895" y="1082"/>
                    <a:pt x="5947" y="1120"/>
                  </a:cubicBezTo>
                  <a:cubicBezTo>
                    <a:pt x="5959" y="1127"/>
                    <a:pt x="5971" y="1130"/>
                    <a:pt x="5982" y="1130"/>
                  </a:cubicBezTo>
                  <a:cubicBezTo>
                    <a:pt x="6029" y="1130"/>
                    <a:pt x="6057" y="1071"/>
                    <a:pt x="6025" y="1028"/>
                  </a:cubicBezTo>
                  <a:cubicBezTo>
                    <a:pt x="5947" y="949"/>
                    <a:pt x="5855" y="916"/>
                    <a:pt x="5765" y="916"/>
                  </a:cubicBezTo>
                  <a:cubicBezTo>
                    <a:pt x="5527" y="916"/>
                    <a:pt x="5300" y="1154"/>
                    <a:pt x="5357" y="1421"/>
                  </a:cubicBezTo>
                  <a:cubicBezTo>
                    <a:pt x="5408" y="1702"/>
                    <a:pt x="5636" y="1837"/>
                    <a:pt x="5881" y="1837"/>
                  </a:cubicBezTo>
                  <a:cubicBezTo>
                    <a:pt x="5955" y="1837"/>
                    <a:pt x="6031" y="1825"/>
                    <a:pt x="6104" y="1800"/>
                  </a:cubicBezTo>
                  <a:lnTo>
                    <a:pt x="6117" y="1800"/>
                  </a:lnTo>
                  <a:cubicBezTo>
                    <a:pt x="6680" y="1591"/>
                    <a:pt x="6732" y="675"/>
                    <a:pt x="6261" y="347"/>
                  </a:cubicBezTo>
                  <a:cubicBezTo>
                    <a:pt x="6076" y="214"/>
                    <a:pt x="5787" y="131"/>
                    <a:pt x="5512" y="131"/>
                  </a:cubicBezTo>
                  <a:cubicBezTo>
                    <a:pt x="5299" y="131"/>
                    <a:pt x="5094" y="181"/>
                    <a:pt x="4952" y="295"/>
                  </a:cubicBezTo>
                  <a:cubicBezTo>
                    <a:pt x="4801" y="182"/>
                    <a:pt x="4617" y="123"/>
                    <a:pt x="4428" y="123"/>
                  </a:cubicBezTo>
                  <a:cubicBezTo>
                    <a:pt x="4354" y="123"/>
                    <a:pt x="4279" y="132"/>
                    <a:pt x="4205" y="151"/>
                  </a:cubicBezTo>
                  <a:cubicBezTo>
                    <a:pt x="4048" y="190"/>
                    <a:pt x="3891" y="256"/>
                    <a:pt x="3747" y="334"/>
                  </a:cubicBezTo>
                  <a:cubicBezTo>
                    <a:pt x="3586" y="415"/>
                    <a:pt x="3129" y="659"/>
                    <a:pt x="2802" y="659"/>
                  </a:cubicBezTo>
                  <a:cubicBezTo>
                    <a:pt x="2705" y="659"/>
                    <a:pt x="2619" y="637"/>
                    <a:pt x="2556" y="583"/>
                  </a:cubicBezTo>
                  <a:cubicBezTo>
                    <a:pt x="2713" y="465"/>
                    <a:pt x="2831" y="229"/>
                    <a:pt x="2661" y="59"/>
                  </a:cubicBezTo>
                  <a:cubicBezTo>
                    <a:pt x="2615" y="20"/>
                    <a:pt x="2559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ONE_COLUMN_TEXT_1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658573" y="2951200"/>
            <a:ext cx="326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2"/>
          </p:nvPr>
        </p:nvSpPr>
        <p:spPr>
          <a:xfrm>
            <a:off x="550775" y="1637386"/>
            <a:ext cx="38862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Roboto Slab"/>
              <a:buNone/>
              <a:defRPr sz="30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863525" y="2644243"/>
            <a:ext cx="3260700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>
          <a:xfrm>
            <a:off x="5805958" y="3168576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7"/>
          </p:nvPr>
        </p:nvSpPr>
        <p:spPr>
          <a:xfrm>
            <a:off x="1693404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 idx="9" hasCustomPrompt="1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 idx="13" hasCustomPrompt="1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14" hasCustomPrompt="1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15" hasCustomPrompt="1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2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238" name="Google Shape;238;p2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239" name="Google Shape;239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2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242" name="Google Shape;242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245" name="Google Shape;245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2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248" name="Google Shape;248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AND_TWO_COLUMNS_1_1_2_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>
            <a:spLocks noGrp="1"/>
          </p:cNvSpPr>
          <p:nvPr>
            <p:ph type="subTitle" idx="1"/>
          </p:nvPr>
        </p:nvSpPr>
        <p:spPr>
          <a:xfrm>
            <a:off x="645336" y="2158063"/>
            <a:ext cx="18132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2"/>
          </p:nvPr>
        </p:nvSpPr>
        <p:spPr>
          <a:xfrm>
            <a:off x="644443" y="3851920"/>
            <a:ext cx="18939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subTitle" idx="3"/>
          </p:nvPr>
        </p:nvSpPr>
        <p:spPr>
          <a:xfrm>
            <a:off x="6604474" y="2158063"/>
            <a:ext cx="18939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4"/>
          </p:nvPr>
        </p:nvSpPr>
        <p:spPr>
          <a:xfrm>
            <a:off x="6556874" y="3855563"/>
            <a:ext cx="19242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subTitle" idx="5"/>
          </p:nvPr>
        </p:nvSpPr>
        <p:spPr>
          <a:xfrm>
            <a:off x="645336" y="1853346"/>
            <a:ext cx="1813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6"/>
          </p:nvPr>
        </p:nvSpPr>
        <p:spPr>
          <a:xfrm>
            <a:off x="644434" y="3547191"/>
            <a:ext cx="18939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7"/>
          </p:nvPr>
        </p:nvSpPr>
        <p:spPr>
          <a:xfrm>
            <a:off x="6604474" y="1853346"/>
            <a:ext cx="18939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subTitle" idx="8"/>
          </p:nvPr>
        </p:nvSpPr>
        <p:spPr>
          <a:xfrm>
            <a:off x="6556884" y="3550834"/>
            <a:ext cx="1924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59" name="Google Shape;259;p24"/>
          <p:cNvGrpSpPr/>
          <p:nvPr/>
        </p:nvGrpSpPr>
        <p:grpSpPr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260" name="Google Shape;260;p24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261" name="Google Shape;261;p24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" name="Google Shape;269;p24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270" name="Google Shape;270;p24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4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4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4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_2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subTitle" idx="1"/>
          </p:nvPr>
        </p:nvSpPr>
        <p:spPr>
          <a:xfrm>
            <a:off x="785609" y="3175811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subTitle" idx="2"/>
          </p:nvPr>
        </p:nvSpPr>
        <p:spPr>
          <a:xfrm>
            <a:off x="6455909" y="3175811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subTitle" idx="3"/>
          </p:nvPr>
        </p:nvSpPr>
        <p:spPr>
          <a:xfrm>
            <a:off x="3479609" y="3854545"/>
            <a:ext cx="2181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4"/>
          </p:nvPr>
        </p:nvSpPr>
        <p:spPr>
          <a:xfrm>
            <a:off x="6314759" y="3480373"/>
            <a:ext cx="2181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84" name="Google Shape;284;p25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285" name="Google Shape;285;p25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5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289" name="Google Shape;289;p25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5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 hasCustomPrompt="1"/>
          </p:nvPr>
        </p:nvSpPr>
        <p:spPr>
          <a:xfrm>
            <a:off x="1293018" y="1927556"/>
            <a:ext cx="1982100" cy="15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/>
          </p:nvPr>
        </p:nvSpPr>
        <p:spPr>
          <a:xfrm>
            <a:off x="4928672" y="20405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>
            <a:off x="5358122" y="25802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6083456" y="3991420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6083456" y="1106178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_2_1_5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>
            <a:spLocks noGrp="1"/>
          </p:cNvSpPr>
          <p:nvPr>
            <p:ph type="subTitle" idx="1"/>
          </p:nvPr>
        </p:nvSpPr>
        <p:spPr>
          <a:xfrm>
            <a:off x="823761" y="1586500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2"/>
          </p:nvPr>
        </p:nvSpPr>
        <p:spPr>
          <a:xfrm>
            <a:off x="6401423" y="1586500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subTitle" idx="3"/>
          </p:nvPr>
        </p:nvSpPr>
        <p:spPr>
          <a:xfrm>
            <a:off x="698961" y="3708153"/>
            <a:ext cx="21486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4"/>
          </p:nvPr>
        </p:nvSpPr>
        <p:spPr>
          <a:xfrm>
            <a:off x="6260273" y="3708153"/>
            <a:ext cx="2181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26"/>
          <p:cNvGrpSpPr/>
          <p:nvPr/>
        </p:nvGrpSpPr>
        <p:grpSpPr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299" name="Google Shape;299;p26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300" name="Google Shape;300;p26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308;p26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309" name="Google Shape;309;p26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7" name="Google Shape;317;p26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_2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>
            <a:spLocks noGrp="1"/>
          </p:cNvSpPr>
          <p:nvPr>
            <p:ph type="subTitle" idx="1"/>
          </p:nvPr>
        </p:nvSpPr>
        <p:spPr>
          <a:xfrm>
            <a:off x="701176" y="1626389"/>
            <a:ext cx="19245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subTitle" idx="2"/>
          </p:nvPr>
        </p:nvSpPr>
        <p:spPr>
          <a:xfrm>
            <a:off x="701176" y="3274402"/>
            <a:ext cx="19245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subTitle" idx="3"/>
          </p:nvPr>
        </p:nvSpPr>
        <p:spPr>
          <a:xfrm>
            <a:off x="6459950" y="3274402"/>
            <a:ext cx="19818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4"/>
          </p:nvPr>
        </p:nvSpPr>
        <p:spPr>
          <a:xfrm>
            <a:off x="701187" y="1908907"/>
            <a:ext cx="19245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5"/>
          </p:nvPr>
        </p:nvSpPr>
        <p:spPr>
          <a:xfrm>
            <a:off x="701189" y="3555913"/>
            <a:ext cx="19245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6"/>
          </p:nvPr>
        </p:nvSpPr>
        <p:spPr>
          <a:xfrm>
            <a:off x="6459951" y="3555913"/>
            <a:ext cx="1981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2465450" y="340451"/>
            <a:ext cx="42132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title" idx="7" hasCustomPrompt="1"/>
          </p:nvPr>
        </p:nvSpPr>
        <p:spPr>
          <a:xfrm>
            <a:off x="2726657" y="4319210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9" name="Google Shape;339;p28"/>
          <p:cNvSpPr txBox="1">
            <a:spLocks noGrp="1"/>
          </p:cNvSpPr>
          <p:nvPr>
            <p:ph type="title" idx="8" hasCustomPrompt="1"/>
          </p:nvPr>
        </p:nvSpPr>
        <p:spPr>
          <a:xfrm>
            <a:off x="5198779" y="2659173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40" name="Google Shape;340;p28"/>
          <p:cNvSpPr txBox="1">
            <a:spLocks noGrp="1"/>
          </p:cNvSpPr>
          <p:nvPr>
            <p:ph type="title" idx="9" hasCustomPrompt="1"/>
          </p:nvPr>
        </p:nvSpPr>
        <p:spPr>
          <a:xfrm>
            <a:off x="5198779" y="4319210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41" name="Google Shape;341;p28"/>
          <p:cNvSpPr txBox="1">
            <a:spLocks noGrp="1"/>
          </p:cNvSpPr>
          <p:nvPr>
            <p:ph type="title" idx="13" hasCustomPrompt="1"/>
          </p:nvPr>
        </p:nvSpPr>
        <p:spPr>
          <a:xfrm>
            <a:off x="2726657" y="2659173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14"/>
          </p:nvPr>
        </p:nvSpPr>
        <p:spPr>
          <a:xfrm>
            <a:off x="6459950" y="1648591"/>
            <a:ext cx="19818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15"/>
          </p:nvPr>
        </p:nvSpPr>
        <p:spPr>
          <a:xfrm>
            <a:off x="6459952" y="1908907"/>
            <a:ext cx="1981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344" name="Google Shape;344;p28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45" name="Google Shape;345;p28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8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49" name="Google Shape;349;p28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title"/>
          </p:nvPr>
        </p:nvSpPr>
        <p:spPr>
          <a:xfrm>
            <a:off x="2532300" y="475327"/>
            <a:ext cx="407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rompt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title" idx="2"/>
          </p:nvPr>
        </p:nvSpPr>
        <p:spPr>
          <a:xfrm>
            <a:off x="611903" y="271875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title" idx="3"/>
          </p:nvPr>
        </p:nvSpPr>
        <p:spPr>
          <a:xfrm>
            <a:off x="3507000" y="1230850"/>
            <a:ext cx="2130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400"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1"/>
          </p:nvPr>
        </p:nvSpPr>
        <p:spPr>
          <a:xfrm>
            <a:off x="609933" y="302536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title" idx="4"/>
          </p:nvPr>
        </p:nvSpPr>
        <p:spPr>
          <a:xfrm>
            <a:off x="204077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5"/>
          </p:nvPr>
        </p:nvSpPr>
        <p:spPr>
          <a:xfrm>
            <a:off x="203880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6"/>
          </p:nvPr>
        </p:nvSpPr>
        <p:spPr>
          <a:xfrm>
            <a:off x="33445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7"/>
          </p:nvPr>
        </p:nvSpPr>
        <p:spPr>
          <a:xfrm>
            <a:off x="33425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8"/>
          </p:nvPr>
        </p:nvSpPr>
        <p:spPr>
          <a:xfrm>
            <a:off x="454815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9"/>
          </p:nvPr>
        </p:nvSpPr>
        <p:spPr>
          <a:xfrm>
            <a:off x="454618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 idx="13"/>
          </p:nvPr>
        </p:nvSpPr>
        <p:spPr>
          <a:xfrm>
            <a:off x="60791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14"/>
          </p:nvPr>
        </p:nvSpPr>
        <p:spPr>
          <a:xfrm>
            <a:off x="60771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 idx="15"/>
          </p:nvPr>
        </p:nvSpPr>
        <p:spPr>
          <a:xfrm>
            <a:off x="735360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16"/>
          </p:nvPr>
        </p:nvSpPr>
        <p:spPr>
          <a:xfrm>
            <a:off x="735163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68" name="Google Shape;368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72" name="Google Shape;372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31"/>
          <p:cNvGrpSpPr/>
          <p:nvPr/>
        </p:nvGrpSpPr>
        <p:grpSpPr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408" name="Google Shape;408;p31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409" name="Google Shape;409;p31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31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418" name="Google Shape;418;p31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1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1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>
            <a:spLocks noGrp="1"/>
          </p:cNvSpPr>
          <p:nvPr>
            <p:ph type="title"/>
          </p:nvPr>
        </p:nvSpPr>
        <p:spPr>
          <a:xfrm>
            <a:off x="698424" y="425590"/>
            <a:ext cx="7745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32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30" name="Google Shape;430;p32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31" name="Google Shape;431;p32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2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32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34" name="Google Shape;434;p32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32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37" name="Google Shape;437;p32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32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40" name="Google Shape;440;p32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426575" y="417682"/>
            <a:ext cx="42921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3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45" name="Google Shape;445;p3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46" name="Google Shape;446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3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49" name="Google Shape;449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52" name="Google Shape;452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3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917313" y="2165947"/>
            <a:ext cx="316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1"/>
          </p:nvPr>
        </p:nvSpPr>
        <p:spPr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485" name="Google Shape;485;p35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700178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61" name="Google Shape;61;p5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62" name="Google Shape;62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5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71" name="Google Shape;71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6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75" name="Google Shape;75;p6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>
          <a:xfrm flipH="1">
            <a:off x="717099" y="463991"/>
            <a:ext cx="1306549" cy="459199"/>
            <a:chOff x="7200548" y="384850"/>
            <a:chExt cx="1714856" cy="602702"/>
          </a:xfrm>
        </p:grpSpPr>
        <p:sp>
          <p:nvSpPr>
            <p:cNvPr id="79" name="Google Shape;79;p6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311820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4402150" y="292875"/>
            <a:ext cx="41079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5204178" y="2256300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5000"/>
              <a:buFont typeface="Roboto Slab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1"/>
          </p:nvPr>
        </p:nvSpPr>
        <p:spPr>
          <a:xfrm>
            <a:off x="5204178" y="2699639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7759979" y="228595"/>
            <a:ext cx="1155432" cy="1149561"/>
            <a:chOff x="6648829" y="433220"/>
            <a:chExt cx="1155432" cy="1149561"/>
          </a:xfrm>
        </p:grpSpPr>
        <p:sp>
          <p:nvSpPr>
            <p:cNvPr id="107" name="Google Shape;107;p10"/>
            <p:cNvSpPr/>
            <p:nvPr/>
          </p:nvSpPr>
          <p:spPr>
            <a:xfrm>
              <a:off x="7523476" y="622417"/>
              <a:ext cx="280785" cy="960365"/>
            </a:xfrm>
            <a:custGeom>
              <a:avLst/>
              <a:gdLst/>
              <a:ahLst/>
              <a:cxnLst/>
              <a:rect l="l" t="t" r="r" b="b"/>
              <a:pathLst>
                <a:path w="1913" h="6543" extrusionOk="0">
                  <a:moveTo>
                    <a:pt x="1296" y="1480"/>
                  </a:moveTo>
                  <a:cubicBezTo>
                    <a:pt x="1357" y="1480"/>
                    <a:pt x="1415" y="1498"/>
                    <a:pt x="1467" y="1533"/>
                  </a:cubicBezTo>
                  <a:cubicBezTo>
                    <a:pt x="1389" y="1637"/>
                    <a:pt x="1258" y="1690"/>
                    <a:pt x="1127" y="1703"/>
                  </a:cubicBezTo>
                  <a:cubicBezTo>
                    <a:pt x="1087" y="1624"/>
                    <a:pt x="1114" y="1520"/>
                    <a:pt x="1205" y="1493"/>
                  </a:cubicBezTo>
                  <a:cubicBezTo>
                    <a:pt x="1236" y="1485"/>
                    <a:pt x="1266" y="1480"/>
                    <a:pt x="1296" y="1480"/>
                  </a:cubicBezTo>
                  <a:close/>
                  <a:moveTo>
                    <a:pt x="1607" y="3957"/>
                  </a:moveTo>
                  <a:cubicBezTo>
                    <a:pt x="1635" y="3957"/>
                    <a:pt x="1663" y="3964"/>
                    <a:pt x="1690" y="3981"/>
                  </a:cubicBezTo>
                  <a:cubicBezTo>
                    <a:pt x="1742" y="4020"/>
                    <a:pt x="1768" y="4086"/>
                    <a:pt x="1742" y="4151"/>
                  </a:cubicBezTo>
                  <a:cubicBezTo>
                    <a:pt x="1722" y="4153"/>
                    <a:pt x="1702" y="4154"/>
                    <a:pt x="1681" y="4154"/>
                  </a:cubicBezTo>
                  <a:cubicBezTo>
                    <a:pt x="1584" y="4154"/>
                    <a:pt x="1488" y="4129"/>
                    <a:pt x="1402" y="4086"/>
                  </a:cubicBezTo>
                  <a:cubicBezTo>
                    <a:pt x="1450" y="4018"/>
                    <a:pt x="1528" y="3957"/>
                    <a:pt x="1607" y="3957"/>
                  </a:cubicBezTo>
                  <a:close/>
                  <a:moveTo>
                    <a:pt x="866" y="0"/>
                  </a:moveTo>
                  <a:cubicBezTo>
                    <a:pt x="538" y="0"/>
                    <a:pt x="208" y="156"/>
                    <a:pt x="92" y="459"/>
                  </a:cubicBezTo>
                  <a:cubicBezTo>
                    <a:pt x="92" y="459"/>
                    <a:pt x="92" y="472"/>
                    <a:pt x="92" y="485"/>
                  </a:cubicBezTo>
                  <a:cubicBezTo>
                    <a:pt x="1" y="786"/>
                    <a:pt x="119" y="1153"/>
                    <a:pt x="472" y="1232"/>
                  </a:cubicBezTo>
                  <a:cubicBezTo>
                    <a:pt x="496" y="1236"/>
                    <a:pt x="520" y="1238"/>
                    <a:pt x="543" y="1238"/>
                  </a:cubicBezTo>
                  <a:cubicBezTo>
                    <a:pt x="877" y="1238"/>
                    <a:pt x="1135" y="821"/>
                    <a:pt x="878" y="564"/>
                  </a:cubicBezTo>
                  <a:cubicBezTo>
                    <a:pt x="864" y="550"/>
                    <a:pt x="848" y="545"/>
                    <a:pt x="832" y="545"/>
                  </a:cubicBezTo>
                  <a:cubicBezTo>
                    <a:pt x="787" y="545"/>
                    <a:pt x="744" y="591"/>
                    <a:pt x="773" y="629"/>
                  </a:cubicBezTo>
                  <a:cubicBezTo>
                    <a:pt x="915" y="836"/>
                    <a:pt x="757" y="1080"/>
                    <a:pt x="549" y="1080"/>
                  </a:cubicBezTo>
                  <a:cubicBezTo>
                    <a:pt x="507" y="1080"/>
                    <a:pt x="463" y="1070"/>
                    <a:pt x="420" y="1048"/>
                  </a:cubicBezTo>
                  <a:cubicBezTo>
                    <a:pt x="132" y="930"/>
                    <a:pt x="119" y="642"/>
                    <a:pt x="210" y="394"/>
                  </a:cubicBezTo>
                  <a:cubicBezTo>
                    <a:pt x="353" y="232"/>
                    <a:pt x="585" y="150"/>
                    <a:pt x="814" y="150"/>
                  </a:cubicBezTo>
                  <a:cubicBezTo>
                    <a:pt x="1047" y="150"/>
                    <a:pt x="1276" y="235"/>
                    <a:pt x="1402" y="407"/>
                  </a:cubicBezTo>
                  <a:cubicBezTo>
                    <a:pt x="1598" y="669"/>
                    <a:pt x="1690" y="1140"/>
                    <a:pt x="1546" y="1441"/>
                  </a:cubicBezTo>
                  <a:cubicBezTo>
                    <a:pt x="1474" y="1382"/>
                    <a:pt x="1387" y="1352"/>
                    <a:pt x="1300" y="1352"/>
                  </a:cubicBezTo>
                  <a:cubicBezTo>
                    <a:pt x="1196" y="1352"/>
                    <a:pt x="1093" y="1395"/>
                    <a:pt x="1022" y="1480"/>
                  </a:cubicBezTo>
                  <a:cubicBezTo>
                    <a:pt x="970" y="1572"/>
                    <a:pt x="983" y="1690"/>
                    <a:pt x="1074" y="1768"/>
                  </a:cubicBezTo>
                  <a:cubicBezTo>
                    <a:pt x="1061" y="1795"/>
                    <a:pt x="1087" y="1834"/>
                    <a:pt x="1127" y="1834"/>
                  </a:cubicBezTo>
                  <a:cubicBezTo>
                    <a:pt x="1284" y="1834"/>
                    <a:pt x="1428" y="1795"/>
                    <a:pt x="1533" y="1690"/>
                  </a:cubicBezTo>
                  <a:lnTo>
                    <a:pt x="1533" y="1690"/>
                  </a:lnTo>
                  <a:cubicBezTo>
                    <a:pt x="1663" y="2213"/>
                    <a:pt x="1506" y="2554"/>
                    <a:pt x="1271" y="3025"/>
                  </a:cubicBezTo>
                  <a:cubicBezTo>
                    <a:pt x="1140" y="3248"/>
                    <a:pt x="1074" y="3496"/>
                    <a:pt x="1087" y="3758"/>
                  </a:cubicBezTo>
                  <a:cubicBezTo>
                    <a:pt x="1100" y="3902"/>
                    <a:pt x="1166" y="4033"/>
                    <a:pt x="1258" y="4138"/>
                  </a:cubicBezTo>
                  <a:cubicBezTo>
                    <a:pt x="826" y="4845"/>
                    <a:pt x="1100" y="5761"/>
                    <a:pt x="1402" y="6481"/>
                  </a:cubicBezTo>
                  <a:cubicBezTo>
                    <a:pt x="1423" y="6523"/>
                    <a:pt x="1462" y="6542"/>
                    <a:pt x="1500" y="6542"/>
                  </a:cubicBezTo>
                  <a:cubicBezTo>
                    <a:pt x="1557" y="6542"/>
                    <a:pt x="1608" y="6500"/>
                    <a:pt x="1585" y="6429"/>
                  </a:cubicBezTo>
                  <a:cubicBezTo>
                    <a:pt x="1323" y="5683"/>
                    <a:pt x="1087" y="4976"/>
                    <a:pt x="1349" y="4217"/>
                  </a:cubicBezTo>
                  <a:lnTo>
                    <a:pt x="1349" y="4217"/>
                  </a:lnTo>
                  <a:cubicBezTo>
                    <a:pt x="1441" y="4281"/>
                    <a:pt x="1545" y="4313"/>
                    <a:pt x="1649" y="4313"/>
                  </a:cubicBezTo>
                  <a:cubicBezTo>
                    <a:pt x="1694" y="4313"/>
                    <a:pt x="1738" y="4307"/>
                    <a:pt x="1781" y="4295"/>
                  </a:cubicBezTo>
                  <a:cubicBezTo>
                    <a:pt x="1821" y="4282"/>
                    <a:pt x="1834" y="4256"/>
                    <a:pt x="1834" y="4230"/>
                  </a:cubicBezTo>
                  <a:cubicBezTo>
                    <a:pt x="1912" y="4138"/>
                    <a:pt x="1912" y="4007"/>
                    <a:pt x="1834" y="3929"/>
                  </a:cubicBezTo>
                  <a:cubicBezTo>
                    <a:pt x="1777" y="3868"/>
                    <a:pt x="1711" y="3842"/>
                    <a:pt x="1643" y="3842"/>
                  </a:cubicBezTo>
                  <a:cubicBezTo>
                    <a:pt x="1521" y="3842"/>
                    <a:pt x="1394" y="3924"/>
                    <a:pt x="1310" y="4033"/>
                  </a:cubicBezTo>
                  <a:cubicBezTo>
                    <a:pt x="1061" y="3745"/>
                    <a:pt x="1467" y="3038"/>
                    <a:pt x="1559" y="2829"/>
                  </a:cubicBezTo>
                  <a:cubicBezTo>
                    <a:pt x="1650" y="2685"/>
                    <a:pt x="1703" y="2528"/>
                    <a:pt x="1742" y="2371"/>
                  </a:cubicBezTo>
                  <a:cubicBezTo>
                    <a:pt x="1807" y="2109"/>
                    <a:pt x="1755" y="1834"/>
                    <a:pt x="1598" y="1624"/>
                  </a:cubicBezTo>
                  <a:cubicBezTo>
                    <a:pt x="1860" y="1297"/>
                    <a:pt x="1781" y="642"/>
                    <a:pt x="1546" y="315"/>
                  </a:cubicBezTo>
                  <a:cubicBezTo>
                    <a:pt x="1399" y="104"/>
                    <a:pt x="113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648829" y="433220"/>
              <a:ext cx="988253" cy="269777"/>
            </a:xfrm>
            <a:custGeom>
              <a:avLst/>
              <a:gdLst/>
              <a:ahLst/>
              <a:cxnLst/>
              <a:rect l="l" t="t" r="r" b="b"/>
              <a:pathLst>
                <a:path w="6733" h="1838" extrusionOk="0">
                  <a:moveTo>
                    <a:pt x="2477" y="141"/>
                  </a:moveTo>
                  <a:cubicBezTo>
                    <a:pt x="2524" y="141"/>
                    <a:pt x="2566" y="165"/>
                    <a:pt x="2595" y="203"/>
                  </a:cubicBezTo>
                  <a:cubicBezTo>
                    <a:pt x="2647" y="308"/>
                    <a:pt x="2569" y="426"/>
                    <a:pt x="2490" y="504"/>
                  </a:cubicBezTo>
                  <a:lnTo>
                    <a:pt x="2477" y="504"/>
                  </a:lnTo>
                  <a:cubicBezTo>
                    <a:pt x="2425" y="387"/>
                    <a:pt x="2412" y="269"/>
                    <a:pt x="2425" y="151"/>
                  </a:cubicBezTo>
                  <a:cubicBezTo>
                    <a:pt x="2442" y="144"/>
                    <a:pt x="2460" y="141"/>
                    <a:pt x="2477" y="141"/>
                  </a:cubicBezTo>
                  <a:close/>
                  <a:moveTo>
                    <a:pt x="5030" y="439"/>
                  </a:moveTo>
                  <a:cubicBezTo>
                    <a:pt x="5083" y="517"/>
                    <a:pt x="5109" y="609"/>
                    <a:pt x="5083" y="701"/>
                  </a:cubicBezTo>
                  <a:cubicBezTo>
                    <a:pt x="5055" y="765"/>
                    <a:pt x="4995" y="797"/>
                    <a:pt x="4940" y="797"/>
                  </a:cubicBezTo>
                  <a:cubicBezTo>
                    <a:pt x="4916" y="797"/>
                    <a:pt x="4893" y="791"/>
                    <a:pt x="4873" y="779"/>
                  </a:cubicBezTo>
                  <a:cubicBezTo>
                    <a:pt x="4873" y="648"/>
                    <a:pt x="4939" y="517"/>
                    <a:pt x="5030" y="439"/>
                  </a:cubicBezTo>
                  <a:close/>
                  <a:moveTo>
                    <a:pt x="2505" y="0"/>
                  </a:moveTo>
                  <a:cubicBezTo>
                    <a:pt x="2451" y="0"/>
                    <a:pt x="2399" y="20"/>
                    <a:pt x="2359" y="59"/>
                  </a:cubicBezTo>
                  <a:cubicBezTo>
                    <a:pt x="2320" y="59"/>
                    <a:pt x="2294" y="85"/>
                    <a:pt x="2294" y="112"/>
                  </a:cubicBezTo>
                  <a:cubicBezTo>
                    <a:pt x="2255" y="256"/>
                    <a:pt x="2281" y="426"/>
                    <a:pt x="2372" y="544"/>
                  </a:cubicBezTo>
                  <a:cubicBezTo>
                    <a:pt x="2133" y="625"/>
                    <a:pt x="1901" y="658"/>
                    <a:pt x="1673" y="658"/>
                  </a:cubicBezTo>
                  <a:cubicBezTo>
                    <a:pt x="1164" y="658"/>
                    <a:pt x="671" y="493"/>
                    <a:pt x="147" y="321"/>
                  </a:cubicBezTo>
                  <a:cubicBezTo>
                    <a:pt x="135" y="317"/>
                    <a:pt x="124" y="315"/>
                    <a:pt x="113" y="315"/>
                  </a:cubicBezTo>
                  <a:cubicBezTo>
                    <a:pt x="22" y="315"/>
                    <a:pt x="0" y="456"/>
                    <a:pt x="94" y="491"/>
                  </a:cubicBezTo>
                  <a:cubicBezTo>
                    <a:pt x="555" y="680"/>
                    <a:pt x="1082" y="859"/>
                    <a:pt x="1586" y="859"/>
                  </a:cubicBezTo>
                  <a:cubicBezTo>
                    <a:pt x="1884" y="859"/>
                    <a:pt x="2175" y="796"/>
                    <a:pt x="2438" y="635"/>
                  </a:cubicBezTo>
                  <a:cubicBezTo>
                    <a:pt x="2543" y="740"/>
                    <a:pt x="2674" y="792"/>
                    <a:pt x="2818" y="819"/>
                  </a:cubicBezTo>
                  <a:cubicBezTo>
                    <a:pt x="2840" y="820"/>
                    <a:pt x="2861" y="820"/>
                    <a:pt x="2883" y="820"/>
                  </a:cubicBezTo>
                  <a:cubicBezTo>
                    <a:pt x="3121" y="820"/>
                    <a:pt x="3347" y="755"/>
                    <a:pt x="3551" y="635"/>
                  </a:cubicBezTo>
                  <a:cubicBezTo>
                    <a:pt x="3919" y="456"/>
                    <a:pt x="4204" y="315"/>
                    <a:pt x="4544" y="315"/>
                  </a:cubicBezTo>
                  <a:cubicBezTo>
                    <a:pt x="4651" y="315"/>
                    <a:pt x="4764" y="329"/>
                    <a:pt x="4886" y="360"/>
                  </a:cubicBezTo>
                  <a:cubicBezTo>
                    <a:pt x="4795" y="478"/>
                    <a:pt x="4742" y="622"/>
                    <a:pt x="4755" y="766"/>
                  </a:cubicBezTo>
                  <a:cubicBezTo>
                    <a:pt x="4755" y="805"/>
                    <a:pt x="4781" y="832"/>
                    <a:pt x="4821" y="832"/>
                  </a:cubicBezTo>
                  <a:cubicBezTo>
                    <a:pt x="4861" y="880"/>
                    <a:pt x="4920" y="908"/>
                    <a:pt x="4981" y="908"/>
                  </a:cubicBezTo>
                  <a:cubicBezTo>
                    <a:pt x="5020" y="908"/>
                    <a:pt x="5060" y="896"/>
                    <a:pt x="5096" y="871"/>
                  </a:cubicBezTo>
                  <a:cubicBezTo>
                    <a:pt x="5253" y="740"/>
                    <a:pt x="5279" y="517"/>
                    <a:pt x="5148" y="360"/>
                  </a:cubicBezTo>
                  <a:cubicBezTo>
                    <a:pt x="5245" y="307"/>
                    <a:pt x="5363" y="284"/>
                    <a:pt x="5487" y="284"/>
                  </a:cubicBezTo>
                  <a:cubicBezTo>
                    <a:pt x="5730" y="284"/>
                    <a:pt x="5996" y="374"/>
                    <a:pt x="6169" y="504"/>
                  </a:cubicBezTo>
                  <a:cubicBezTo>
                    <a:pt x="6497" y="753"/>
                    <a:pt x="6510" y="1408"/>
                    <a:pt x="6182" y="1683"/>
                  </a:cubicBezTo>
                  <a:cubicBezTo>
                    <a:pt x="6093" y="1720"/>
                    <a:pt x="5999" y="1743"/>
                    <a:pt x="5909" y="1743"/>
                  </a:cubicBezTo>
                  <a:cubicBezTo>
                    <a:pt x="5749" y="1743"/>
                    <a:pt x="5603" y="1671"/>
                    <a:pt x="5528" y="1486"/>
                  </a:cubicBezTo>
                  <a:cubicBezTo>
                    <a:pt x="5426" y="1272"/>
                    <a:pt x="5594" y="1066"/>
                    <a:pt x="5785" y="1066"/>
                  </a:cubicBezTo>
                  <a:cubicBezTo>
                    <a:pt x="5839" y="1066"/>
                    <a:pt x="5895" y="1082"/>
                    <a:pt x="5947" y="1120"/>
                  </a:cubicBezTo>
                  <a:cubicBezTo>
                    <a:pt x="5959" y="1127"/>
                    <a:pt x="5971" y="1130"/>
                    <a:pt x="5982" y="1130"/>
                  </a:cubicBezTo>
                  <a:cubicBezTo>
                    <a:pt x="6029" y="1130"/>
                    <a:pt x="6057" y="1071"/>
                    <a:pt x="6025" y="1028"/>
                  </a:cubicBezTo>
                  <a:cubicBezTo>
                    <a:pt x="5947" y="949"/>
                    <a:pt x="5855" y="916"/>
                    <a:pt x="5765" y="916"/>
                  </a:cubicBezTo>
                  <a:cubicBezTo>
                    <a:pt x="5527" y="916"/>
                    <a:pt x="5300" y="1154"/>
                    <a:pt x="5357" y="1421"/>
                  </a:cubicBezTo>
                  <a:cubicBezTo>
                    <a:pt x="5408" y="1702"/>
                    <a:pt x="5636" y="1837"/>
                    <a:pt x="5881" y="1837"/>
                  </a:cubicBezTo>
                  <a:cubicBezTo>
                    <a:pt x="5955" y="1837"/>
                    <a:pt x="6031" y="1825"/>
                    <a:pt x="6104" y="1800"/>
                  </a:cubicBezTo>
                  <a:lnTo>
                    <a:pt x="6117" y="1800"/>
                  </a:lnTo>
                  <a:cubicBezTo>
                    <a:pt x="6680" y="1591"/>
                    <a:pt x="6732" y="675"/>
                    <a:pt x="6261" y="347"/>
                  </a:cubicBezTo>
                  <a:cubicBezTo>
                    <a:pt x="6076" y="214"/>
                    <a:pt x="5787" y="131"/>
                    <a:pt x="5512" y="131"/>
                  </a:cubicBezTo>
                  <a:cubicBezTo>
                    <a:pt x="5299" y="131"/>
                    <a:pt x="5094" y="181"/>
                    <a:pt x="4952" y="295"/>
                  </a:cubicBezTo>
                  <a:cubicBezTo>
                    <a:pt x="4801" y="182"/>
                    <a:pt x="4617" y="123"/>
                    <a:pt x="4428" y="123"/>
                  </a:cubicBezTo>
                  <a:cubicBezTo>
                    <a:pt x="4354" y="123"/>
                    <a:pt x="4279" y="132"/>
                    <a:pt x="4205" y="151"/>
                  </a:cubicBezTo>
                  <a:cubicBezTo>
                    <a:pt x="4048" y="190"/>
                    <a:pt x="3891" y="256"/>
                    <a:pt x="3747" y="334"/>
                  </a:cubicBezTo>
                  <a:cubicBezTo>
                    <a:pt x="3586" y="415"/>
                    <a:pt x="3129" y="659"/>
                    <a:pt x="2802" y="659"/>
                  </a:cubicBezTo>
                  <a:cubicBezTo>
                    <a:pt x="2705" y="659"/>
                    <a:pt x="2619" y="637"/>
                    <a:pt x="2556" y="583"/>
                  </a:cubicBezTo>
                  <a:cubicBezTo>
                    <a:pt x="2713" y="465"/>
                    <a:pt x="2831" y="229"/>
                    <a:pt x="2661" y="59"/>
                  </a:cubicBezTo>
                  <a:cubicBezTo>
                    <a:pt x="2615" y="20"/>
                    <a:pt x="2559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 hasCustomPrompt="1"/>
          </p:nvPr>
        </p:nvSpPr>
        <p:spPr>
          <a:xfrm>
            <a:off x="699633" y="1136068"/>
            <a:ext cx="7738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900" b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2"/>
          <p:cNvSpPr txBox="1">
            <a:spLocks noGrp="1"/>
          </p:cNvSpPr>
          <p:nvPr>
            <p:ph type="subTitle" idx="1"/>
          </p:nvPr>
        </p:nvSpPr>
        <p:spPr>
          <a:xfrm>
            <a:off x="699908" y="3178081"/>
            <a:ext cx="77040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4" name="Google Shape;114;p1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15" name="Google Shape;115;p1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18" name="Google Shape;118;p1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1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31" name="Google Shape;131;p1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Roboto Slab"/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5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  <p:sldLayoutId id="2147483674" r:id="rId21"/>
    <p:sldLayoutId id="2147483675" r:id="rId22"/>
    <p:sldLayoutId id="2147483677" r:id="rId23"/>
    <p:sldLayoutId id="2147483678" r:id="rId24"/>
    <p:sldLayoutId id="2147483679" r:id="rId25"/>
    <p:sldLayoutId id="2147483681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orient="horz" pos="2898">
          <p15:clr>
            <a:srgbClr val="EA4335"/>
          </p15:clr>
        </p15:guide>
        <p15:guide id="3" pos="449">
          <p15:clr>
            <a:srgbClr val="EA4335"/>
          </p15:clr>
        </p15:guide>
        <p15:guide id="4" pos="532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56">
          <p15:clr>
            <a:srgbClr val="EA4335"/>
          </p15:clr>
        </p15:guide>
        <p15:guide id="7" pos="45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gilang.wirad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2561650" y="1411517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CAFE OCEAN</a:t>
            </a:r>
            <a:endParaRPr dirty="0"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/>
              <a:t>Gilang Wiradhyaksa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/>
              <a:t>SBY - 001</a:t>
            </a:r>
            <a:endParaRPr dirty="0"/>
          </a:p>
        </p:txBody>
      </p:sp>
      <p:grpSp>
        <p:nvGrpSpPr>
          <p:cNvPr id="581" name="Google Shape;581;p43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582" name="Google Shape;582;p43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3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586" name="Google Shape;586;p43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43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590" name="Google Shape;590;p43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43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603" name="Google Shape;603;p43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2;p72">
            <a:extLst>
              <a:ext uri="{FF2B5EF4-FFF2-40B4-BE49-F238E27FC236}">
                <a16:creationId xmlns:a16="http://schemas.microsoft.com/office/drawing/2014/main" id="{556C6EC4-7514-E3A9-B5A4-2C31AFDDF9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CATEGORY SOLD BY QUANTITY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671" name="Google Shape;1503;p67">
            <a:extLst>
              <a:ext uri="{FF2B5EF4-FFF2-40B4-BE49-F238E27FC236}">
                <a16:creationId xmlns:a16="http://schemas.microsoft.com/office/drawing/2014/main" id="{44169A13-10C3-0D7D-CB3B-79692BD1FABD}"/>
              </a:ext>
            </a:extLst>
          </p:cNvPr>
          <p:cNvSpPr txBox="1"/>
          <p:nvPr/>
        </p:nvSpPr>
        <p:spPr>
          <a:xfrm>
            <a:off x="687269" y="1083658"/>
            <a:ext cx="1238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Wines</a:t>
            </a:r>
            <a:endParaRPr sz="1200" b="1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73" name="Google Shape;1505;p67">
            <a:extLst>
              <a:ext uri="{FF2B5EF4-FFF2-40B4-BE49-F238E27FC236}">
                <a16:creationId xmlns:a16="http://schemas.microsoft.com/office/drawing/2014/main" id="{302D74E9-1661-0CC1-9354-4D23055E4B55}"/>
              </a:ext>
            </a:extLst>
          </p:cNvPr>
          <p:cNvSpPr txBox="1"/>
          <p:nvPr/>
        </p:nvSpPr>
        <p:spPr>
          <a:xfrm>
            <a:off x="687269" y="1318100"/>
            <a:ext cx="1238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1.070 - 1%</a:t>
            </a:r>
            <a:endParaRPr sz="1200" b="1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74" name="Google Shape;1506;p67">
            <a:extLst>
              <a:ext uri="{FF2B5EF4-FFF2-40B4-BE49-F238E27FC236}">
                <a16:creationId xmlns:a16="http://schemas.microsoft.com/office/drawing/2014/main" id="{2E2CCC62-AFE9-D9D7-647E-D4C5D48752EE}"/>
              </a:ext>
            </a:extLst>
          </p:cNvPr>
          <p:cNvSpPr txBox="1"/>
          <p:nvPr/>
        </p:nvSpPr>
        <p:spPr>
          <a:xfrm>
            <a:off x="687269" y="2234665"/>
            <a:ext cx="1238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Liquor</a:t>
            </a:r>
            <a:endParaRPr sz="1200" b="1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75" name="Google Shape;1507;p67">
            <a:extLst>
              <a:ext uri="{FF2B5EF4-FFF2-40B4-BE49-F238E27FC236}">
                <a16:creationId xmlns:a16="http://schemas.microsoft.com/office/drawing/2014/main" id="{1367ED0D-DDB7-94FE-B5BA-A44D44BED262}"/>
              </a:ext>
            </a:extLst>
          </p:cNvPr>
          <p:cNvSpPr txBox="1"/>
          <p:nvPr/>
        </p:nvSpPr>
        <p:spPr>
          <a:xfrm>
            <a:off x="687269" y="2469106"/>
            <a:ext cx="1238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10.283 - 6%</a:t>
            </a:r>
            <a:endParaRPr sz="1200" b="1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76" name="Google Shape;1508;p67">
            <a:extLst>
              <a:ext uri="{FF2B5EF4-FFF2-40B4-BE49-F238E27FC236}">
                <a16:creationId xmlns:a16="http://schemas.microsoft.com/office/drawing/2014/main" id="{A4F161C2-2846-ECD3-B3BE-E1EF3AD09B93}"/>
              </a:ext>
            </a:extLst>
          </p:cNvPr>
          <p:cNvSpPr txBox="1"/>
          <p:nvPr/>
        </p:nvSpPr>
        <p:spPr>
          <a:xfrm>
            <a:off x="687269" y="3071390"/>
            <a:ext cx="1238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Tobacco</a:t>
            </a:r>
            <a:endParaRPr sz="1200" b="1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77" name="Google Shape;1509;p67">
            <a:extLst>
              <a:ext uri="{FF2B5EF4-FFF2-40B4-BE49-F238E27FC236}">
                <a16:creationId xmlns:a16="http://schemas.microsoft.com/office/drawing/2014/main" id="{C171448C-E1F5-867C-7A73-E16E94CB3C8E}"/>
              </a:ext>
            </a:extLst>
          </p:cNvPr>
          <p:cNvSpPr txBox="1"/>
          <p:nvPr/>
        </p:nvSpPr>
        <p:spPr>
          <a:xfrm>
            <a:off x="687269" y="3305831"/>
            <a:ext cx="1238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37.182 - 23%</a:t>
            </a:r>
            <a:endParaRPr sz="1200" b="1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78" name="Google Shape;1518;p67">
            <a:extLst>
              <a:ext uri="{FF2B5EF4-FFF2-40B4-BE49-F238E27FC236}">
                <a16:creationId xmlns:a16="http://schemas.microsoft.com/office/drawing/2014/main" id="{1E4E44DF-AAF4-C7E1-4007-4A5513F58C38}"/>
              </a:ext>
            </a:extLst>
          </p:cNvPr>
          <p:cNvSpPr txBox="1"/>
          <p:nvPr/>
        </p:nvSpPr>
        <p:spPr>
          <a:xfrm flipH="1">
            <a:off x="7298369" y="1598107"/>
            <a:ext cx="1171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Food</a:t>
            </a:r>
            <a:endParaRPr sz="1200" b="1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79" name="Google Shape;1519;p67">
            <a:extLst>
              <a:ext uri="{FF2B5EF4-FFF2-40B4-BE49-F238E27FC236}">
                <a16:creationId xmlns:a16="http://schemas.microsoft.com/office/drawing/2014/main" id="{8BBC5E7B-8084-E365-64B3-6273F545BB9D}"/>
              </a:ext>
            </a:extLst>
          </p:cNvPr>
          <p:cNvSpPr txBox="1"/>
          <p:nvPr/>
        </p:nvSpPr>
        <p:spPr>
          <a:xfrm flipH="1">
            <a:off x="7298369" y="1819929"/>
            <a:ext cx="1171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61.171 - 38%</a:t>
            </a:r>
            <a:endParaRPr sz="1200" b="1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80" name="Google Shape;1520;p67">
            <a:extLst>
              <a:ext uri="{FF2B5EF4-FFF2-40B4-BE49-F238E27FC236}">
                <a16:creationId xmlns:a16="http://schemas.microsoft.com/office/drawing/2014/main" id="{F67DF92D-9F25-6E9B-4AA8-2A655DE8D7FF}"/>
              </a:ext>
            </a:extLst>
          </p:cNvPr>
          <p:cNvSpPr txBox="1"/>
          <p:nvPr/>
        </p:nvSpPr>
        <p:spPr>
          <a:xfrm flipH="1">
            <a:off x="7298369" y="3676193"/>
            <a:ext cx="1171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Beverage</a:t>
            </a:r>
            <a:endParaRPr sz="1200" b="1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81" name="Google Shape;1521;p67">
            <a:extLst>
              <a:ext uri="{FF2B5EF4-FFF2-40B4-BE49-F238E27FC236}">
                <a16:creationId xmlns:a16="http://schemas.microsoft.com/office/drawing/2014/main" id="{56714B85-B54F-36FC-833E-208F64B7C3CA}"/>
              </a:ext>
            </a:extLst>
          </p:cNvPr>
          <p:cNvSpPr txBox="1"/>
          <p:nvPr/>
        </p:nvSpPr>
        <p:spPr>
          <a:xfrm flipH="1">
            <a:off x="7298369" y="3898014"/>
            <a:ext cx="1171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50.577 - 32%</a:t>
            </a:r>
            <a:endParaRPr sz="1200" b="1" dirty="0"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1682" name="Chart 1681">
            <a:extLst>
              <a:ext uri="{FF2B5EF4-FFF2-40B4-BE49-F238E27FC236}">
                <a16:creationId xmlns:a16="http://schemas.microsoft.com/office/drawing/2014/main" id="{9C987BA8-ACFA-2126-C215-5B2CF09EC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496465"/>
              </p:ext>
            </p:extLst>
          </p:nvPr>
        </p:nvGraphicFramePr>
        <p:xfrm>
          <a:off x="1971922" y="1179010"/>
          <a:ext cx="5207594" cy="3329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683" name="Google Shape;1514;p67">
            <a:extLst>
              <a:ext uri="{FF2B5EF4-FFF2-40B4-BE49-F238E27FC236}">
                <a16:creationId xmlns:a16="http://schemas.microsoft.com/office/drawing/2014/main" id="{06547097-A0AB-FC8F-162D-8A0B3EBB6F6D}"/>
              </a:ext>
            </a:extLst>
          </p:cNvPr>
          <p:cNvCxnSpPr>
            <a:cxnSpLocks/>
          </p:cNvCxnSpPr>
          <p:nvPr/>
        </p:nvCxnSpPr>
        <p:spPr>
          <a:xfrm>
            <a:off x="4911090" y="3898014"/>
            <a:ext cx="3559079" cy="1490"/>
          </a:xfrm>
          <a:prstGeom prst="straightConnector1">
            <a:avLst/>
          </a:prstGeom>
          <a:noFill/>
          <a:ln w="19050" cap="flat" cmpd="sng">
            <a:solidFill>
              <a:srgbClr val="54B399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84" name="Google Shape;1513;p67">
            <a:extLst>
              <a:ext uri="{FF2B5EF4-FFF2-40B4-BE49-F238E27FC236}">
                <a16:creationId xmlns:a16="http://schemas.microsoft.com/office/drawing/2014/main" id="{8440CC3E-14BD-51FD-285C-C214E31A4F3F}"/>
              </a:ext>
            </a:extLst>
          </p:cNvPr>
          <p:cNvCxnSpPr>
            <a:cxnSpLocks/>
          </p:cNvCxnSpPr>
          <p:nvPr/>
        </p:nvCxnSpPr>
        <p:spPr>
          <a:xfrm>
            <a:off x="5384132" y="1817879"/>
            <a:ext cx="3086037" cy="0"/>
          </a:xfrm>
          <a:prstGeom prst="straightConnector1">
            <a:avLst/>
          </a:prstGeom>
          <a:noFill/>
          <a:ln w="19050" cap="flat" cmpd="sng">
            <a:solidFill>
              <a:srgbClr val="E49E48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685" name="Group 1684">
            <a:extLst>
              <a:ext uri="{FF2B5EF4-FFF2-40B4-BE49-F238E27FC236}">
                <a16:creationId xmlns:a16="http://schemas.microsoft.com/office/drawing/2014/main" id="{ECAE805F-88FE-C071-AB04-44DE15E34273}"/>
              </a:ext>
            </a:extLst>
          </p:cNvPr>
          <p:cNvGrpSpPr/>
          <p:nvPr/>
        </p:nvGrpSpPr>
        <p:grpSpPr>
          <a:xfrm>
            <a:off x="687269" y="2462791"/>
            <a:ext cx="2747446" cy="863809"/>
            <a:chOff x="687269" y="2462791"/>
            <a:chExt cx="2747446" cy="863809"/>
          </a:xfrm>
        </p:grpSpPr>
        <p:cxnSp>
          <p:nvCxnSpPr>
            <p:cNvPr id="1686" name="Google Shape;1501;p67">
              <a:extLst>
                <a:ext uri="{FF2B5EF4-FFF2-40B4-BE49-F238E27FC236}">
                  <a16:creationId xmlns:a16="http://schemas.microsoft.com/office/drawing/2014/main" id="{1325E36A-4158-8C3B-58EB-6ED9961CC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69" y="3313790"/>
              <a:ext cx="1713031" cy="12810"/>
            </a:xfrm>
            <a:prstGeom prst="straightConnector1">
              <a:avLst/>
            </a:prstGeom>
            <a:noFill/>
            <a:ln w="19050" cap="flat" cmpd="sng">
              <a:solidFill>
                <a:srgbClr val="6092C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87" name="Google Shape;1500;p67">
              <a:extLst>
                <a:ext uri="{FF2B5EF4-FFF2-40B4-BE49-F238E27FC236}">
                  <a16:creationId xmlns:a16="http://schemas.microsoft.com/office/drawing/2014/main" id="{E6A23DF0-1E9E-8EED-FD22-A6FF8764B6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2462791"/>
              <a:ext cx="504825" cy="851966"/>
            </a:xfrm>
            <a:prstGeom prst="straightConnector1">
              <a:avLst/>
            </a:prstGeom>
            <a:noFill/>
            <a:ln w="19050" cap="rnd" cmpd="sng">
              <a:solidFill>
                <a:srgbClr val="6092C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8" name="Google Shape;1500;p67">
              <a:extLst>
                <a:ext uri="{FF2B5EF4-FFF2-40B4-BE49-F238E27FC236}">
                  <a16:creationId xmlns:a16="http://schemas.microsoft.com/office/drawing/2014/main" id="{0933201B-D320-B53E-C217-457628CE0C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125" y="2462791"/>
              <a:ext cx="529590" cy="0"/>
            </a:xfrm>
            <a:prstGeom prst="straightConnector1">
              <a:avLst/>
            </a:prstGeom>
            <a:noFill/>
            <a:ln w="19050" cap="rnd" cmpd="sng">
              <a:solidFill>
                <a:srgbClr val="6092C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89" name="Google Shape;1499;p67">
            <a:extLst>
              <a:ext uri="{FF2B5EF4-FFF2-40B4-BE49-F238E27FC236}">
                <a16:creationId xmlns:a16="http://schemas.microsoft.com/office/drawing/2014/main" id="{5B93D3FA-B77B-5301-B772-7A87CACB7B45}"/>
              </a:ext>
            </a:extLst>
          </p:cNvPr>
          <p:cNvCxnSpPr>
            <a:cxnSpLocks/>
          </p:cNvCxnSpPr>
          <p:nvPr/>
        </p:nvCxnSpPr>
        <p:spPr>
          <a:xfrm flipH="1">
            <a:off x="687269" y="1320421"/>
            <a:ext cx="3867586" cy="2469"/>
          </a:xfrm>
          <a:prstGeom prst="straightConnector1">
            <a:avLst/>
          </a:prstGeom>
          <a:noFill/>
          <a:ln w="19050" cap="flat" cmpd="sng">
            <a:solidFill>
              <a:srgbClr val="BAA6D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690" name="Group 1689">
            <a:extLst>
              <a:ext uri="{FF2B5EF4-FFF2-40B4-BE49-F238E27FC236}">
                <a16:creationId xmlns:a16="http://schemas.microsoft.com/office/drawing/2014/main" id="{0E182EB5-81A6-3CAE-1041-D003B19E2595}"/>
              </a:ext>
            </a:extLst>
          </p:cNvPr>
          <p:cNvGrpSpPr/>
          <p:nvPr/>
        </p:nvGrpSpPr>
        <p:grpSpPr>
          <a:xfrm>
            <a:off x="687269" y="1399580"/>
            <a:ext cx="3568501" cy="1068004"/>
            <a:chOff x="687269" y="1399580"/>
            <a:chExt cx="3568501" cy="1068004"/>
          </a:xfrm>
        </p:grpSpPr>
        <p:cxnSp>
          <p:nvCxnSpPr>
            <p:cNvPr id="1691" name="Google Shape;1500;p67">
              <a:extLst>
                <a:ext uri="{FF2B5EF4-FFF2-40B4-BE49-F238E27FC236}">
                  <a16:creationId xmlns:a16="http://schemas.microsoft.com/office/drawing/2014/main" id="{C6637F30-C994-3912-4DBC-194F91DE5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69" y="2467584"/>
              <a:ext cx="1713031" cy="0"/>
            </a:xfrm>
            <a:prstGeom prst="straightConnector1">
              <a:avLst/>
            </a:prstGeom>
            <a:noFill/>
            <a:ln w="19050" cap="rnd" cmpd="sng">
              <a:solidFill>
                <a:srgbClr val="D25F8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92" name="Google Shape;1500;p67">
              <a:extLst>
                <a:ext uri="{FF2B5EF4-FFF2-40B4-BE49-F238E27FC236}">
                  <a16:creationId xmlns:a16="http://schemas.microsoft.com/office/drawing/2014/main" id="{1CE27A7D-1712-8E23-4A36-F855A533C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408903"/>
              <a:ext cx="649705" cy="1058681"/>
            </a:xfrm>
            <a:prstGeom prst="straightConnector1">
              <a:avLst/>
            </a:prstGeom>
            <a:noFill/>
            <a:ln w="19050" cap="rnd" cmpd="sng">
              <a:solidFill>
                <a:srgbClr val="D25F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3" name="Google Shape;1500;p67">
              <a:extLst>
                <a:ext uri="{FF2B5EF4-FFF2-40B4-BE49-F238E27FC236}">
                  <a16:creationId xmlns:a16="http://schemas.microsoft.com/office/drawing/2014/main" id="{9E266633-C6B8-66F7-353E-E495A043F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005" y="1399580"/>
              <a:ext cx="1205765" cy="3810"/>
            </a:xfrm>
            <a:prstGeom prst="straightConnector1">
              <a:avLst/>
            </a:prstGeom>
            <a:noFill/>
            <a:ln w="19050" cap="rnd" cmpd="sng">
              <a:solidFill>
                <a:srgbClr val="D25F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6933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73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SELLING FOOD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7FA31E8-0CD1-E51F-3658-B16967D497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614977"/>
              </p:ext>
            </p:extLst>
          </p:nvPr>
        </p:nvGraphicFramePr>
        <p:xfrm>
          <a:off x="701959" y="1079500"/>
          <a:ext cx="7743000" cy="3961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943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2;p72">
            <a:extLst>
              <a:ext uri="{FF2B5EF4-FFF2-40B4-BE49-F238E27FC236}">
                <a16:creationId xmlns:a16="http://schemas.microsoft.com/office/drawing/2014/main" id="{556C6EC4-7514-E3A9-B5A4-2C31AFDDF9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MOST CUSTOMER BY HOUR</a:t>
            </a:r>
            <a:endParaRPr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1EBDCDB-D538-A289-57F4-236769804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834508"/>
              </p:ext>
            </p:extLst>
          </p:nvPr>
        </p:nvGraphicFramePr>
        <p:xfrm>
          <a:off x="380204" y="1144268"/>
          <a:ext cx="6116848" cy="3640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Google Shape;1668;p72">
            <a:extLst>
              <a:ext uri="{FF2B5EF4-FFF2-40B4-BE49-F238E27FC236}">
                <a16:creationId xmlns:a16="http://schemas.microsoft.com/office/drawing/2014/main" id="{F64310D1-3ED3-D9EE-B645-5BD01B75CC8C}"/>
              </a:ext>
            </a:extLst>
          </p:cNvPr>
          <p:cNvSpPr txBox="1"/>
          <p:nvPr/>
        </p:nvSpPr>
        <p:spPr>
          <a:xfrm>
            <a:off x="6497052" y="1326965"/>
            <a:ext cx="2334127" cy="27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Starting to rise since afternoon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 customer at 7pm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Very few customer during early morning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7094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72;p72">
            <a:extLst>
              <a:ext uri="{FF2B5EF4-FFF2-40B4-BE49-F238E27FC236}">
                <a16:creationId xmlns:a16="http://schemas.microsoft.com/office/drawing/2014/main" id="{24A0A354-6082-404D-B49D-799E9CB87C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MOST CUSTOMER BY DAY</a:t>
            </a:r>
            <a:endParaRPr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9F2FE-2FFB-E9B4-F8B0-2057E0D8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2" y="1091153"/>
            <a:ext cx="4878806" cy="3390987"/>
          </a:xfrm>
          <a:prstGeom prst="rect">
            <a:avLst/>
          </a:prstGeom>
        </p:spPr>
      </p:pic>
      <p:sp>
        <p:nvSpPr>
          <p:cNvPr id="7" name="Google Shape;1668;p72">
            <a:extLst>
              <a:ext uri="{FF2B5EF4-FFF2-40B4-BE49-F238E27FC236}">
                <a16:creationId xmlns:a16="http://schemas.microsoft.com/office/drawing/2014/main" id="{B2749BBC-FF11-8E01-F091-299952CA8DED}"/>
              </a:ext>
            </a:extLst>
          </p:cNvPr>
          <p:cNvSpPr txBox="1"/>
          <p:nvPr/>
        </p:nvSpPr>
        <p:spPr>
          <a:xfrm>
            <a:off x="5481594" y="1867977"/>
            <a:ext cx="3382553" cy="153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 of the restaurant customer come at Thursday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Tuesday is when the restaurant having least customer</a:t>
            </a:r>
          </a:p>
        </p:txBody>
      </p:sp>
    </p:spTree>
    <p:extLst>
      <p:ext uri="{BB962C8B-B14F-4D97-AF65-F5344CB8AC3E}">
        <p14:creationId xmlns:p14="http://schemas.microsoft.com/office/powerpoint/2010/main" val="3743530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86;p73">
            <a:extLst>
              <a:ext uri="{FF2B5EF4-FFF2-40B4-BE49-F238E27FC236}">
                <a16:creationId xmlns:a16="http://schemas.microsoft.com/office/drawing/2014/main" id="{13B7610F-DA38-820E-1F80-B75363FE6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MOST CUSTOMER BY MONTH</a:t>
            </a:r>
            <a:endParaRPr sz="24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18CFE30-19B0-F30A-C68B-88B9B0DB3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750210"/>
              </p:ext>
            </p:extLst>
          </p:nvPr>
        </p:nvGraphicFramePr>
        <p:xfrm>
          <a:off x="370826" y="1037011"/>
          <a:ext cx="6125962" cy="3781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1668;p72">
            <a:extLst>
              <a:ext uri="{FF2B5EF4-FFF2-40B4-BE49-F238E27FC236}">
                <a16:creationId xmlns:a16="http://schemas.microsoft.com/office/drawing/2014/main" id="{D8BBFAFC-D907-9F30-A2EB-BC1AA1632FBD}"/>
              </a:ext>
            </a:extLst>
          </p:cNvPr>
          <p:cNvSpPr txBox="1"/>
          <p:nvPr/>
        </p:nvSpPr>
        <p:spPr>
          <a:xfrm>
            <a:off x="6689558" y="1487441"/>
            <a:ext cx="2183732" cy="2168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 customer at September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Least customer at February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 is declining since September</a:t>
            </a:r>
          </a:p>
        </p:txBody>
      </p:sp>
    </p:spTree>
    <p:extLst>
      <p:ext uri="{BB962C8B-B14F-4D97-AF65-F5344CB8AC3E}">
        <p14:creationId xmlns:p14="http://schemas.microsoft.com/office/powerpoint/2010/main" val="296195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3FBF2-060B-4E7A-9FBC-9BB200A7F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" t="11121" b="14009"/>
          <a:stretch/>
        </p:blipFill>
        <p:spPr>
          <a:xfrm>
            <a:off x="4564761" y="-14751"/>
            <a:ext cx="4579239" cy="5158251"/>
          </a:xfrm>
          <a:prstGeom prst="rect">
            <a:avLst/>
          </a:prstGeom>
        </p:spPr>
      </p:pic>
      <p:sp>
        <p:nvSpPr>
          <p:cNvPr id="751" name="Google Shape;751;p51"/>
          <p:cNvSpPr txBox="1">
            <a:spLocks noGrp="1"/>
          </p:cNvSpPr>
          <p:nvPr>
            <p:ph type="subTitle" idx="2"/>
          </p:nvPr>
        </p:nvSpPr>
        <p:spPr>
          <a:xfrm>
            <a:off x="1563393" y="652453"/>
            <a:ext cx="2560831" cy="6305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Conclusion</a:t>
            </a:r>
            <a:endParaRPr sz="3500" dirty="0"/>
          </a:p>
        </p:txBody>
      </p:sp>
      <p:sp>
        <p:nvSpPr>
          <p:cNvPr id="753" name="Google Shape;753;p51"/>
          <p:cNvSpPr txBox="1">
            <a:spLocks noGrp="1"/>
          </p:cNvSpPr>
          <p:nvPr>
            <p:ph type="subTitle" idx="3"/>
          </p:nvPr>
        </p:nvSpPr>
        <p:spPr>
          <a:xfrm>
            <a:off x="863525" y="1436150"/>
            <a:ext cx="3260700" cy="3370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Based on the EDA we do, we found that the restaurant have </a:t>
            </a:r>
            <a:r>
              <a:rPr lang="en-US" b="1" dirty="0"/>
              <a:t>declining revenue</a:t>
            </a:r>
            <a:r>
              <a:rPr lang="en-US" dirty="0"/>
              <a:t> for the last 3 month that is caused by a </a:t>
            </a:r>
            <a:r>
              <a:rPr lang="en-US" b="1" dirty="0"/>
              <a:t>decrease</a:t>
            </a:r>
            <a:r>
              <a:rPr lang="en-US" dirty="0"/>
              <a:t> in the </a:t>
            </a:r>
            <a:r>
              <a:rPr lang="en-US" b="1" dirty="0"/>
              <a:t>number</a:t>
            </a:r>
            <a:r>
              <a:rPr lang="en-US" dirty="0"/>
              <a:t> of </a:t>
            </a:r>
            <a:r>
              <a:rPr lang="en-US" b="1" dirty="0"/>
              <a:t>customers</a:t>
            </a:r>
            <a:r>
              <a:rPr lang="en-US" dirty="0"/>
              <a:t> in the last 3 month.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restaurant best-selling food is </a:t>
            </a:r>
            <a:r>
              <a:rPr lang="en-US" b="1" dirty="0"/>
              <a:t>Ocean Special Shake</a:t>
            </a:r>
            <a:r>
              <a:rPr lang="en-US" dirty="0"/>
              <a:t> and </a:t>
            </a:r>
            <a:r>
              <a:rPr lang="en-US" b="1" dirty="0"/>
              <a:t>Poutine with Fries</a:t>
            </a:r>
            <a:r>
              <a:rPr lang="en-US" dirty="0"/>
              <a:t>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And category product with </a:t>
            </a:r>
            <a:r>
              <a:rPr lang="en-US" b="1" dirty="0"/>
              <a:t>highest sales</a:t>
            </a:r>
            <a:r>
              <a:rPr lang="en-US" dirty="0"/>
              <a:t> for restaurant is </a:t>
            </a:r>
            <a:r>
              <a:rPr lang="en-US" b="1" dirty="0"/>
              <a:t>Tobacco</a:t>
            </a:r>
            <a:r>
              <a:rPr lang="en-US" dirty="0"/>
              <a:t>.</a:t>
            </a:r>
          </a:p>
        </p:txBody>
      </p:sp>
      <p:grpSp>
        <p:nvGrpSpPr>
          <p:cNvPr id="754" name="Google Shape;754;p51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755" name="Google Shape;755;p51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51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764" name="Google Shape;764;p51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1A156C6-37EC-4681-363E-D915C5DB5D1B}"/>
              </a:ext>
            </a:extLst>
          </p:cNvPr>
          <p:cNvGrpSpPr/>
          <p:nvPr/>
        </p:nvGrpSpPr>
        <p:grpSpPr>
          <a:xfrm>
            <a:off x="863525" y="595377"/>
            <a:ext cx="636489" cy="630567"/>
            <a:chOff x="591217" y="417567"/>
            <a:chExt cx="1306549" cy="1294392"/>
          </a:xfrm>
        </p:grpSpPr>
        <p:sp>
          <p:nvSpPr>
            <p:cNvPr id="5" name="Google Shape;832;p53">
              <a:extLst>
                <a:ext uri="{FF2B5EF4-FFF2-40B4-BE49-F238E27FC236}">
                  <a16:creationId xmlns:a16="http://schemas.microsoft.com/office/drawing/2014/main" id="{876A2DC3-CDBB-E20F-56A3-C93700DD9B01}"/>
                </a:ext>
              </a:extLst>
            </p:cNvPr>
            <p:cNvSpPr/>
            <p:nvPr/>
          </p:nvSpPr>
          <p:spPr>
            <a:xfrm>
              <a:off x="591217" y="417567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3;p53">
              <a:extLst>
                <a:ext uri="{FF2B5EF4-FFF2-40B4-BE49-F238E27FC236}">
                  <a16:creationId xmlns:a16="http://schemas.microsoft.com/office/drawing/2014/main" id="{FC5B4044-C06F-4B6C-2DE3-EAB419EDD4DE}"/>
                </a:ext>
              </a:extLst>
            </p:cNvPr>
            <p:cNvSpPr/>
            <p:nvPr/>
          </p:nvSpPr>
          <p:spPr>
            <a:xfrm>
              <a:off x="1022604" y="765678"/>
              <a:ext cx="443772" cy="598181"/>
            </a:xfrm>
            <a:custGeom>
              <a:avLst/>
              <a:gdLst/>
              <a:ahLst/>
              <a:cxnLst/>
              <a:rect l="l" t="t" r="r" b="b"/>
              <a:pathLst>
                <a:path w="12019" h="16201" extrusionOk="0">
                  <a:moveTo>
                    <a:pt x="6327" y="11131"/>
                  </a:moveTo>
                  <a:lnTo>
                    <a:pt x="6327" y="13037"/>
                  </a:lnTo>
                  <a:lnTo>
                    <a:pt x="5692" y="13037"/>
                  </a:lnTo>
                  <a:lnTo>
                    <a:pt x="5692" y="11131"/>
                  </a:lnTo>
                  <a:close/>
                  <a:moveTo>
                    <a:pt x="2211" y="13672"/>
                  </a:moveTo>
                  <a:lnTo>
                    <a:pt x="2211" y="15565"/>
                  </a:lnTo>
                  <a:lnTo>
                    <a:pt x="636" y="15565"/>
                  </a:lnTo>
                  <a:lnTo>
                    <a:pt x="636" y="13672"/>
                  </a:lnTo>
                  <a:close/>
                  <a:moveTo>
                    <a:pt x="8551" y="13672"/>
                  </a:moveTo>
                  <a:lnTo>
                    <a:pt x="8551" y="15565"/>
                  </a:lnTo>
                  <a:lnTo>
                    <a:pt x="3482" y="15565"/>
                  </a:lnTo>
                  <a:lnTo>
                    <a:pt x="3482" y="13672"/>
                  </a:lnTo>
                  <a:close/>
                  <a:moveTo>
                    <a:pt x="11383" y="13672"/>
                  </a:moveTo>
                  <a:lnTo>
                    <a:pt x="11383" y="15565"/>
                  </a:lnTo>
                  <a:lnTo>
                    <a:pt x="9808" y="15565"/>
                  </a:lnTo>
                  <a:lnTo>
                    <a:pt x="9808" y="13672"/>
                  </a:lnTo>
                  <a:close/>
                  <a:moveTo>
                    <a:pt x="6327" y="0"/>
                  </a:moveTo>
                  <a:cubicBezTo>
                    <a:pt x="6168" y="0"/>
                    <a:pt x="6010" y="106"/>
                    <a:pt x="6010" y="318"/>
                  </a:cubicBezTo>
                  <a:lnTo>
                    <a:pt x="6010" y="1191"/>
                  </a:lnTo>
                  <a:lnTo>
                    <a:pt x="5149" y="2052"/>
                  </a:lnTo>
                  <a:cubicBezTo>
                    <a:pt x="5030" y="2171"/>
                    <a:pt x="5030" y="2383"/>
                    <a:pt x="5149" y="2502"/>
                  </a:cubicBezTo>
                  <a:lnTo>
                    <a:pt x="5877" y="3230"/>
                  </a:lnTo>
                  <a:lnTo>
                    <a:pt x="5149" y="3944"/>
                  </a:lnTo>
                  <a:cubicBezTo>
                    <a:pt x="5030" y="4077"/>
                    <a:pt x="5030" y="4275"/>
                    <a:pt x="5149" y="4394"/>
                  </a:cubicBezTo>
                  <a:lnTo>
                    <a:pt x="5877" y="5122"/>
                  </a:lnTo>
                  <a:lnTo>
                    <a:pt x="5149" y="5850"/>
                  </a:lnTo>
                  <a:cubicBezTo>
                    <a:pt x="5030" y="5969"/>
                    <a:pt x="5030" y="6168"/>
                    <a:pt x="5149" y="6300"/>
                  </a:cubicBezTo>
                  <a:lnTo>
                    <a:pt x="5877" y="7015"/>
                  </a:lnTo>
                  <a:lnTo>
                    <a:pt x="5149" y="7743"/>
                  </a:lnTo>
                  <a:cubicBezTo>
                    <a:pt x="5030" y="7875"/>
                    <a:pt x="5030" y="8074"/>
                    <a:pt x="5149" y="8193"/>
                  </a:cubicBezTo>
                  <a:lnTo>
                    <a:pt x="5877" y="8921"/>
                  </a:lnTo>
                  <a:lnTo>
                    <a:pt x="5149" y="9649"/>
                  </a:lnTo>
                  <a:cubicBezTo>
                    <a:pt x="5030" y="9768"/>
                    <a:pt x="5030" y="9966"/>
                    <a:pt x="5149" y="10099"/>
                  </a:cubicBezTo>
                  <a:lnTo>
                    <a:pt x="5560" y="10509"/>
                  </a:lnTo>
                  <a:lnTo>
                    <a:pt x="5374" y="10509"/>
                  </a:lnTo>
                  <a:cubicBezTo>
                    <a:pt x="5367" y="10508"/>
                    <a:pt x="5360" y="10508"/>
                    <a:pt x="5353" y="10508"/>
                  </a:cubicBezTo>
                  <a:cubicBezTo>
                    <a:pt x="5190" y="10508"/>
                    <a:pt x="5057" y="10649"/>
                    <a:pt x="5057" y="10827"/>
                  </a:cubicBezTo>
                  <a:lnTo>
                    <a:pt x="5057" y="13037"/>
                  </a:lnTo>
                  <a:lnTo>
                    <a:pt x="318" y="13037"/>
                  </a:lnTo>
                  <a:cubicBezTo>
                    <a:pt x="133" y="13037"/>
                    <a:pt x="1" y="13183"/>
                    <a:pt x="1" y="13355"/>
                  </a:cubicBezTo>
                  <a:lnTo>
                    <a:pt x="1" y="15883"/>
                  </a:lnTo>
                  <a:cubicBezTo>
                    <a:pt x="1" y="16055"/>
                    <a:pt x="133" y="16200"/>
                    <a:pt x="318" y="16200"/>
                  </a:cubicBezTo>
                  <a:lnTo>
                    <a:pt x="11701" y="16200"/>
                  </a:lnTo>
                  <a:cubicBezTo>
                    <a:pt x="11873" y="16200"/>
                    <a:pt x="12018" y="16055"/>
                    <a:pt x="12018" y="15883"/>
                  </a:cubicBezTo>
                  <a:lnTo>
                    <a:pt x="12018" y="13355"/>
                  </a:lnTo>
                  <a:cubicBezTo>
                    <a:pt x="12018" y="13183"/>
                    <a:pt x="11873" y="13037"/>
                    <a:pt x="11701" y="13037"/>
                  </a:cubicBezTo>
                  <a:lnTo>
                    <a:pt x="6962" y="13037"/>
                  </a:lnTo>
                  <a:lnTo>
                    <a:pt x="6962" y="10827"/>
                  </a:lnTo>
                  <a:cubicBezTo>
                    <a:pt x="6962" y="10649"/>
                    <a:pt x="6829" y="10508"/>
                    <a:pt x="6667" y="10508"/>
                  </a:cubicBezTo>
                  <a:cubicBezTo>
                    <a:pt x="6659" y="10508"/>
                    <a:pt x="6652" y="10508"/>
                    <a:pt x="6645" y="10509"/>
                  </a:cubicBezTo>
                  <a:lnTo>
                    <a:pt x="6460" y="10509"/>
                  </a:lnTo>
                  <a:lnTo>
                    <a:pt x="5824" y="9874"/>
                  </a:lnTo>
                  <a:lnTo>
                    <a:pt x="6552" y="9146"/>
                  </a:lnTo>
                  <a:cubicBezTo>
                    <a:pt x="6671" y="9027"/>
                    <a:pt x="6671" y="8815"/>
                    <a:pt x="6552" y="8696"/>
                  </a:cubicBezTo>
                  <a:lnTo>
                    <a:pt x="5824" y="7968"/>
                  </a:lnTo>
                  <a:lnTo>
                    <a:pt x="6552" y="7240"/>
                  </a:lnTo>
                  <a:cubicBezTo>
                    <a:pt x="6671" y="7121"/>
                    <a:pt x="6671" y="6922"/>
                    <a:pt x="6552" y="6803"/>
                  </a:cubicBezTo>
                  <a:lnTo>
                    <a:pt x="5824" y="6075"/>
                  </a:lnTo>
                  <a:lnTo>
                    <a:pt x="6552" y="5347"/>
                  </a:lnTo>
                  <a:cubicBezTo>
                    <a:pt x="6671" y="5228"/>
                    <a:pt x="6671" y="5016"/>
                    <a:pt x="6552" y="4897"/>
                  </a:cubicBezTo>
                  <a:lnTo>
                    <a:pt x="5824" y="4169"/>
                  </a:lnTo>
                  <a:lnTo>
                    <a:pt x="6552" y="3441"/>
                  </a:lnTo>
                  <a:cubicBezTo>
                    <a:pt x="6671" y="3322"/>
                    <a:pt x="6671" y="3124"/>
                    <a:pt x="6552" y="3005"/>
                  </a:cubicBezTo>
                  <a:lnTo>
                    <a:pt x="5824" y="2277"/>
                  </a:lnTo>
                  <a:lnTo>
                    <a:pt x="6552" y="1549"/>
                  </a:lnTo>
                  <a:cubicBezTo>
                    <a:pt x="6605" y="1496"/>
                    <a:pt x="6645" y="1416"/>
                    <a:pt x="6645" y="1324"/>
                  </a:cubicBezTo>
                  <a:lnTo>
                    <a:pt x="6645" y="318"/>
                  </a:lnTo>
                  <a:cubicBezTo>
                    <a:pt x="6645" y="106"/>
                    <a:pt x="6486" y="0"/>
                    <a:pt x="6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922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925E8-A8C0-42F8-F498-A3B7D2A2F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0" b="20075"/>
          <a:stretch/>
        </p:blipFill>
        <p:spPr>
          <a:xfrm>
            <a:off x="0" y="0"/>
            <a:ext cx="4572001" cy="5152845"/>
          </a:xfrm>
          <a:prstGeom prst="rect">
            <a:avLst/>
          </a:prstGeom>
        </p:spPr>
      </p:pic>
      <p:grpSp>
        <p:nvGrpSpPr>
          <p:cNvPr id="858" name="Google Shape;858;p54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859" name="Google Shape;859;p54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54"/>
          <p:cNvSpPr txBox="1">
            <a:spLocks noGrp="1"/>
          </p:cNvSpPr>
          <p:nvPr>
            <p:ph type="title" idx="2"/>
          </p:nvPr>
        </p:nvSpPr>
        <p:spPr>
          <a:xfrm>
            <a:off x="5820896" y="244980"/>
            <a:ext cx="3070441" cy="612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SUGGESTION</a:t>
            </a:r>
            <a:endParaRPr dirty="0"/>
          </a:p>
        </p:txBody>
      </p:sp>
      <p:sp>
        <p:nvSpPr>
          <p:cNvPr id="868" name="Google Shape;868;p54"/>
          <p:cNvSpPr txBox="1">
            <a:spLocks noGrp="1"/>
          </p:cNvSpPr>
          <p:nvPr>
            <p:ph type="subTitle" idx="1"/>
          </p:nvPr>
        </p:nvSpPr>
        <p:spPr>
          <a:xfrm>
            <a:off x="4740933" y="1810752"/>
            <a:ext cx="4288767" cy="1991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Bundling best selling food with complementary item.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Train staff to upselling and cross-selling.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Ensure staff is well-prepared to handle higher volume of customer during busy hour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Offer special discount for off-peak day.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Host special events for the slowest month.</a:t>
            </a:r>
          </a:p>
        </p:txBody>
      </p:sp>
      <p:grpSp>
        <p:nvGrpSpPr>
          <p:cNvPr id="6" name="Google Shape;834;p53">
            <a:extLst>
              <a:ext uri="{FF2B5EF4-FFF2-40B4-BE49-F238E27FC236}">
                <a16:creationId xmlns:a16="http://schemas.microsoft.com/office/drawing/2014/main" id="{BF866996-BF2D-4C02-E1A1-A6F0C7C268A3}"/>
              </a:ext>
            </a:extLst>
          </p:cNvPr>
          <p:cNvGrpSpPr/>
          <p:nvPr/>
        </p:nvGrpSpPr>
        <p:grpSpPr>
          <a:xfrm>
            <a:off x="4990573" y="244980"/>
            <a:ext cx="671929" cy="665677"/>
            <a:chOff x="4888608" y="1853027"/>
            <a:chExt cx="1306549" cy="1294392"/>
          </a:xfrm>
        </p:grpSpPr>
        <p:sp>
          <p:nvSpPr>
            <p:cNvPr id="7" name="Google Shape;835;p53">
              <a:extLst>
                <a:ext uri="{FF2B5EF4-FFF2-40B4-BE49-F238E27FC236}">
                  <a16:creationId xmlns:a16="http://schemas.microsoft.com/office/drawing/2014/main" id="{CA938C52-ABE0-3533-1AA1-87873FE53B81}"/>
                </a:ext>
              </a:extLst>
            </p:cNvPr>
            <p:cNvSpPr/>
            <p:nvPr/>
          </p:nvSpPr>
          <p:spPr>
            <a:xfrm>
              <a:off x="4888608" y="1853027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6;p53">
              <a:extLst>
                <a:ext uri="{FF2B5EF4-FFF2-40B4-BE49-F238E27FC236}">
                  <a16:creationId xmlns:a16="http://schemas.microsoft.com/office/drawing/2014/main" id="{63360BCC-906B-5694-C051-67C912D25FAF}"/>
                </a:ext>
              </a:extLst>
            </p:cNvPr>
            <p:cNvSpPr/>
            <p:nvPr/>
          </p:nvSpPr>
          <p:spPr>
            <a:xfrm>
              <a:off x="5196601" y="2249825"/>
              <a:ext cx="683930" cy="500790"/>
            </a:xfrm>
            <a:custGeom>
              <a:avLst/>
              <a:gdLst/>
              <a:ahLst/>
              <a:cxnLst/>
              <a:rect l="l" t="t" r="r" b="b"/>
              <a:pathLst>
                <a:path w="16413" h="12018" extrusionOk="0">
                  <a:moveTo>
                    <a:pt x="1563" y="2528"/>
                  </a:moveTo>
                  <a:cubicBezTo>
                    <a:pt x="2264" y="2528"/>
                    <a:pt x="2820" y="3097"/>
                    <a:pt x="2833" y="3786"/>
                  </a:cubicBezTo>
                  <a:lnTo>
                    <a:pt x="2833" y="3799"/>
                  </a:lnTo>
                  <a:cubicBezTo>
                    <a:pt x="2132" y="3799"/>
                    <a:pt x="1563" y="3230"/>
                    <a:pt x="1563" y="2528"/>
                  </a:cubicBezTo>
                  <a:close/>
                  <a:moveTo>
                    <a:pt x="4726" y="2528"/>
                  </a:moveTo>
                  <a:cubicBezTo>
                    <a:pt x="4726" y="3230"/>
                    <a:pt x="4170" y="3786"/>
                    <a:pt x="3468" y="3799"/>
                  </a:cubicBezTo>
                  <a:cubicBezTo>
                    <a:pt x="3468" y="3097"/>
                    <a:pt x="4038" y="2528"/>
                    <a:pt x="4726" y="2528"/>
                  </a:cubicBezTo>
                  <a:close/>
                  <a:moveTo>
                    <a:pt x="6632" y="2528"/>
                  </a:moveTo>
                  <a:cubicBezTo>
                    <a:pt x="7320" y="2528"/>
                    <a:pt x="7889" y="3097"/>
                    <a:pt x="7902" y="3786"/>
                  </a:cubicBezTo>
                  <a:lnTo>
                    <a:pt x="7902" y="3799"/>
                  </a:lnTo>
                  <a:cubicBezTo>
                    <a:pt x="7201" y="3799"/>
                    <a:pt x="6632" y="3230"/>
                    <a:pt x="6632" y="2528"/>
                  </a:cubicBezTo>
                  <a:close/>
                  <a:moveTo>
                    <a:pt x="9795" y="2528"/>
                  </a:moveTo>
                  <a:cubicBezTo>
                    <a:pt x="9795" y="3230"/>
                    <a:pt x="9226" y="3799"/>
                    <a:pt x="8524" y="3799"/>
                  </a:cubicBezTo>
                  <a:cubicBezTo>
                    <a:pt x="8524" y="3097"/>
                    <a:pt x="9093" y="2528"/>
                    <a:pt x="9795" y="2528"/>
                  </a:cubicBezTo>
                  <a:close/>
                  <a:moveTo>
                    <a:pt x="11688" y="2528"/>
                  </a:moveTo>
                  <a:cubicBezTo>
                    <a:pt x="12389" y="2528"/>
                    <a:pt x="12945" y="3097"/>
                    <a:pt x="12958" y="3786"/>
                  </a:cubicBezTo>
                  <a:lnTo>
                    <a:pt x="12958" y="3799"/>
                  </a:lnTo>
                  <a:cubicBezTo>
                    <a:pt x="12257" y="3799"/>
                    <a:pt x="11688" y="3230"/>
                    <a:pt x="11688" y="2528"/>
                  </a:cubicBezTo>
                  <a:close/>
                  <a:moveTo>
                    <a:pt x="14864" y="2528"/>
                  </a:moveTo>
                  <a:cubicBezTo>
                    <a:pt x="14851" y="3230"/>
                    <a:pt x="14295" y="3786"/>
                    <a:pt x="13593" y="3799"/>
                  </a:cubicBezTo>
                  <a:cubicBezTo>
                    <a:pt x="13593" y="3097"/>
                    <a:pt x="14163" y="2528"/>
                    <a:pt x="14864" y="2528"/>
                  </a:cubicBezTo>
                  <a:close/>
                  <a:moveTo>
                    <a:pt x="1563" y="5387"/>
                  </a:moveTo>
                  <a:cubicBezTo>
                    <a:pt x="2264" y="5387"/>
                    <a:pt x="2820" y="5943"/>
                    <a:pt x="2833" y="6631"/>
                  </a:cubicBezTo>
                  <a:lnTo>
                    <a:pt x="2833" y="6644"/>
                  </a:lnTo>
                  <a:cubicBezTo>
                    <a:pt x="2132" y="6644"/>
                    <a:pt x="1563" y="6075"/>
                    <a:pt x="1563" y="5387"/>
                  </a:cubicBezTo>
                  <a:close/>
                  <a:moveTo>
                    <a:pt x="4726" y="5374"/>
                  </a:moveTo>
                  <a:cubicBezTo>
                    <a:pt x="4726" y="6075"/>
                    <a:pt x="4170" y="6644"/>
                    <a:pt x="3468" y="6644"/>
                  </a:cubicBezTo>
                  <a:cubicBezTo>
                    <a:pt x="3468" y="5943"/>
                    <a:pt x="4038" y="5374"/>
                    <a:pt x="4726" y="5374"/>
                  </a:cubicBezTo>
                  <a:close/>
                  <a:moveTo>
                    <a:pt x="6632" y="5387"/>
                  </a:moveTo>
                  <a:cubicBezTo>
                    <a:pt x="7320" y="5387"/>
                    <a:pt x="7889" y="5943"/>
                    <a:pt x="7902" y="6631"/>
                  </a:cubicBezTo>
                  <a:lnTo>
                    <a:pt x="7902" y="6644"/>
                  </a:lnTo>
                  <a:cubicBezTo>
                    <a:pt x="7201" y="6644"/>
                    <a:pt x="6632" y="6075"/>
                    <a:pt x="6632" y="5387"/>
                  </a:cubicBezTo>
                  <a:close/>
                  <a:moveTo>
                    <a:pt x="9795" y="5374"/>
                  </a:moveTo>
                  <a:cubicBezTo>
                    <a:pt x="9795" y="6075"/>
                    <a:pt x="9226" y="6644"/>
                    <a:pt x="8524" y="6644"/>
                  </a:cubicBezTo>
                  <a:cubicBezTo>
                    <a:pt x="8524" y="5943"/>
                    <a:pt x="9093" y="5374"/>
                    <a:pt x="9795" y="5374"/>
                  </a:cubicBezTo>
                  <a:close/>
                  <a:moveTo>
                    <a:pt x="11688" y="5387"/>
                  </a:moveTo>
                  <a:cubicBezTo>
                    <a:pt x="12389" y="5387"/>
                    <a:pt x="12945" y="5943"/>
                    <a:pt x="12958" y="6631"/>
                  </a:cubicBezTo>
                  <a:lnTo>
                    <a:pt x="12958" y="6644"/>
                  </a:lnTo>
                  <a:cubicBezTo>
                    <a:pt x="12257" y="6644"/>
                    <a:pt x="11688" y="6075"/>
                    <a:pt x="11688" y="5387"/>
                  </a:cubicBezTo>
                  <a:close/>
                  <a:moveTo>
                    <a:pt x="14864" y="5374"/>
                  </a:moveTo>
                  <a:cubicBezTo>
                    <a:pt x="14851" y="6075"/>
                    <a:pt x="14295" y="6644"/>
                    <a:pt x="13593" y="6644"/>
                  </a:cubicBezTo>
                  <a:cubicBezTo>
                    <a:pt x="13593" y="5943"/>
                    <a:pt x="14163" y="5374"/>
                    <a:pt x="14864" y="5374"/>
                  </a:cubicBezTo>
                  <a:close/>
                  <a:moveTo>
                    <a:pt x="1563" y="8233"/>
                  </a:moveTo>
                  <a:cubicBezTo>
                    <a:pt x="2264" y="8233"/>
                    <a:pt x="2820" y="8789"/>
                    <a:pt x="2833" y="9477"/>
                  </a:cubicBezTo>
                  <a:lnTo>
                    <a:pt x="2833" y="9490"/>
                  </a:lnTo>
                  <a:cubicBezTo>
                    <a:pt x="2132" y="9490"/>
                    <a:pt x="1563" y="8934"/>
                    <a:pt x="1563" y="8233"/>
                  </a:cubicBezTo>
                  <a:close/>
                  <a:moveTo>
                    <a:pt x="4726" y="8219"/>
                  </a:moveTo>
                  <a:cubicBezTo>
                    <a:pt x="4726" y="8921"/>
                    <a:pt x="4170" y="9490"/>
                    <a:pt x="3468" y="9490"/>
                  </a:cubicBezTo>
                  <a:cubicBezTo>
                    <a:pt x="3468" y="8789"/>
                    <a:pt x="4038" y="8219"/>
                    <a:pt x="4726" y="8219"/>
                  </a:cubicBezTo>
                  <a:close/>
                  <a:moveTo>
                    <a:pt x="6632" y="8233"/>
                  </a:moveTo>
                  <a:cubicBezTo>
                    <a:pt x="7320" y="8233"/>
                    <a:pt x="7889" y="8789"/>
                    <a:pt x="7902" y="9477"/>
                  </a:cubicBezTo>
                  <a:lnTo>
                    <a:pt x="7902" y="9490"/>
                  </a:lnTo>
                  <a:cubicBezTo>
                    <a:pt x="7201" y="9490"/>
                    <a:pt x="6632" y="8934"/>
                    <a:pt x="6632" y="8233"/>
                  </a:cubicBezTo>
                  <a:close/>
                  <a:moveTo>
                    <a:pt x="9795" y="8219"/>
                  </a:moveTo>
                  <a:cubicBezTo>
                    <a:pt x="9795" y="8921"/>
                    <a:pt x="9226" y="9490"/>
                    <a:pt x="8524" y="9490"/>
                  </a:cubicBezTo>
                  <a:cubicBezTo>
                    <a:pt x="8524" y="8789"/>
                    <a:pt x="9093" y="8219"/>
                    <a:pt x="9795" y="8219"/>
                  </a:cubicBezTo>
                  <a:close/>
                  <a:moveTo>
                    <a:pt x="11688" y="8233"/>
                  </a:moveTo>
                  <a:cubicBezTo>
                    <a:pt x="12389" y="8233"/>
                    <a:pt x="12945" y="8789"/>
                    <a:pt x="12958" y="9477"/>
                  </a:cubicBezTo>
                  <a:lnTo>
                    <a:pt x="12958" y="9490"/>
                  </a:lnTo>
                  <a:cubicBezTo>
                    <a:pt x="12257" y="9490"/>
                    <a:pt x="11688" y="8934"/>
                    <a:pt x="11688" y="8233"/>
                  </a:cubicBezTo>
                  <a:close/>
                  <a:moveTo>
                    <a:pt x="14864" y="8219"/>
                  </a:moveTo>
                  <a:cubicBezTo>
                    <a:pt x="14851" y="8921"/>
                    <a:pt x="14295" y="9490"/>
                    <a:pt x="13593" y="9490"/>
                  </a:cubicBezTo>
                  <a:cubicBezTo>
                    <a:pt x="13593" y="8789"/>
                    <a:pt x="14163" y="8219"/>
                    <a:pt x="14864" y="8219"/>
                  </a:cubicBezTo>
                  <a:close/>
                  <a:moveTo>
                    <a:pt x="3151" y="0"/>
                  </a:moveTo>
                  <a:cubicBezTo>
                    <a:pt x="2992" y="0"/>
                    <a:pt x="2833" y="106"/>
                    <a:pt x="2833" y="318"/>
                  </a:cubicBezTo>
                  <a:lnTo>
                    <a:pt x="2833" y="2383"/>
                  </a:lnTo>
                  <a:cubicBezTo>
                    <a:pt x="2648" y="2211"/>
                    <a:pt x="2436" y="2092"/>
                    <a:pt x="2198" y="1999"/>
                  </a:cubicBezTo>
                  <a:lnTo>
                    <a:pt x="2198" y="318"/>
                  </a:lnTo>
                  <a:cubicBezTo>
                    <a:pt x="2185" y="119"/>
                    <a:pt x="2032" y="20"/>
                    <a:pt x="1880" y="20"/>
                  </a:cubicBezTo>
                  <a:cubicBezTo>
                    <a:pt x="1728" y="20"/>
                    <a:pt x="1576" y="119"/>
                    <a:pt x="1563" y="318"/>
                  </a:cubicBezTo>
                  <a:lnTo>
                    <a:pt x="1563" y="1893"/>
                  </a:lnTo>
                  <a:cubicBezTo>
                    <a:pt x="1218" y="1893"/>
                    <a:pt x="940" y="2184"/>
                    <a:pt x="927" y="2528"/>
                  </a:cubicBezTo>
                  <a:cubicBezTo>
                    <a:pt x="940" y="3574"/>
                    <a:pt x="1788" y="4421"/>
                    <a:pt x="2833" y="4421"/>
                  </a:cubicBezTo>
                  <a:lnTo>
                    <a:pt x="2833" y="5228"/>
                  </a:lnTo>
                  <a:cubicBezTo>
                    <a:pt x="2489" y="4911"/>
                    <a:pt x="2039" y="4739"/>
                    <a:pt x="1563" y="4739"/>
                  </a:cubicBezTo>
                  <a:cubicBezTo>
                    <a:pt x="1218" y="4739"/>
                    <a:pt x="927" y="5030"/>
                    <a:pt x="927" y="5374"/>
                  </a:cubicBezTo>
                  <a:cubicBezTo>
                    <a:pt x="940" y="6419"/>
                    <a:pt x="1788" y="7266"/>
                    <a:pt x="2833" y="7280"/>
                  </a:cubicBezTo>
                  <a:lnTo>
                    <a:pt x="2833" y="8074"/>
                  </a:lnTo>
                  <a:cubicBezTo>
                    <a:pt x="2489" y="7756"/>
                    <a:pt x="2039" y="7584"/>
                    <a:pt x="1563" y="7584"/>
                  </a:cubicBezTo>
                  <a:cubicBezTo>
                    <a:pt x="1218" y="7584"/>
                    <a:pt x="927" y="7875"/>
                    <a:pt x="927" y="8219"/>
                  </a:cubicBezTo>
                  <a:cubicBezTo>
                    <a:pt x="940" y="9265"/>
                    <a:pt x="1788" y="10125"/>
                    <a:pt x="2833" y="10125"/>
                  </a:cubicBezTo>
                  <a:lnTo>
                    <a:pt x="2833" y="11383"/>
                  </a:lnTo>
                  <a:lnTo>
                    <a:pt x="424" y="11383"/>
                  </a:lnTo>
                  <a:cubicBezTo>
                    <a:pt x="1" y="11383"/>
                    <a:pt x="1" y="12018"/>
                    <a:pt x="424" y="12018"/>
                  </a:cubicBezTo>
                  <a:lnTo>
                    <a:pt x="16002" y="12018"/>
                  </a:lnTo>
                  <a:cubicBezTo>
                    <a:pt x="16413" y="12018"/>
                    <a:pt x="16413" y="11383"/>
                    <a:pt x="16002" y="11383"/>
                  </a:cubicBezTo>
                  <a:lnTo>
                    <a:pt x="13593" y="11383"/>
                  </a:lnTo>
                  <a:lnTo>
                    <a:pt x="13593" y="10125"/>
                  </a:lnTo>
                  <a:cubicBezTo>
                    <a:pt x="14639" y="10125"/>
                    <a:pt x="15486" y="9265"/>
                    <a:pt x="15486" y="8219"/>
                  </a:cubicBezTo>
                  <a:cubicBezTo>
                    <a:pt x="15486" y="7875"/>
                    <a:pt x="15208" y="7584"/>
                    <a:pt x="14864" y="7584"/>
                  </a:cubicBezTo>
                  <a:cubicBezTo>
                    <a:pt x="14388" y="7584"/>
                    <a:pt x="13938" y="7756"/>
                    <a:pt x="13593" y="8074"/>
                  </a:cubicBezTo>
                  <a:lnTo>
                    <a:pt x="13593" y="7280"/>
                  </a:lnTo>
                  <a:cubicBezTo>
                    <a:pt x="14639" y="7266"/>
                    <a:pt x="15486" y="6419"/>
                    <a:pt x="15486" y="5374"/>
                  </a:cubicBezTo>
                  <a:cubicBezTo>
                    <a:pt x="15486" y="5030"/>
                    <a:pt x="15208" y="4739"/>
                    <a:pt x="14851" y="4739"/>
                  </a:cubicBezTo>
                  <a:cubicBezTo>
                    <a:pt x="14388" y="4739"/>
                    <a:pt x="13938" y="4911"/>
                    <a:pt x="13593" y="5228"/>
                  </a:cubicBezTo>
                  <a:lnTo>
                    <a:pt x="13593" y="4421"/>
                  </a:lnTo>
                  <a:cubicBezTo>
                    <a:pt x="14639" y="4421"/>
                    <a:pt x="15486" y="3574"/>
                    <a:pt x="15486" y="2528"/>
                  </a:cubicBezTo>
                  <a:cubicBezTo>
                    <a:pt x="15486" y="2184"/>
                    <a:pt x="15208" y="1893"/>
                    <a:pt x="14851" y="1893"/>
                  </a:cubicBezTo>
                  <a:lnTo>
                    <a:pt x="14851" y="318"/>
                  </a:lnTo>
                  <a:cubicBezTo>
                    <a:pt x="14838" y="119"/>
                    <a:pt x="14689" y="20"/>
                    <a:pt x="14540" y="20"/>
                  </a:cubicBezTo>
                  <a:cubicBezTo>
                    <a:pt x="14391" y="20"/>
                    <a:pt x="14242" y="119"/>
                    <a:pt x="14229" y="318"/>
                  </a:cubicBezTo>
                  <a:lnTo>
                    <a:pt x="14229" y="1999"/>
                  </a:lnTo>
                  <a:cubicBezTo>
                    <a:pt x="13990" y="2092"/>
                    <a:pt x="13779" y="2211"/>
                    <a:pt x="13593" y="2383"/>
                  </a:cubicBezTo>
                  <a:lnTo>
                    <a:pt x="13593" y="318"/>
                  </a:lnTo>
                  <a:cubicBezTo>
                    <a:pt x="13580" y="119"/>
                    <a:pt x="13428" y="20"/>
                    <a:pt x="13276" y="20"/>
                  </a:cubicBezTo>
                  <a:cubicBezTo>
                    <a:pt x="13124" y="20"/>
                    <a:pt x="12971" y="119"/>
                    <a:pt x="12958" y="318"/>
                  </a:cubicBezTo>
                  <a:lnTo>
                    <a:pt x="12958" y="2383"/>
                  </a:lnTo>
                  <a:cubicBezTo>
                    <a:pt x="12773" y="2211"/>
                    <a:pt x="12561" y="2092"/>
                    <a:pt x="12323" y="1999"/>
                  </a:cubicBezTo>
                  <a:lnTo>
                    <a:pt x="12323" y="318"/>
                  </a:lnTo>
                  <a:cubicBezTo>
                    <a:pt x="12310" y="119"/>
                    <a:pt x="12161" y="20"/>
                    <a:pt x="12010" y="20"/>
                  </a:cubicBezTo>
                  <a:cubicBezTo>
                    <a:pt x="11860" y="20"/>
                    <a:pt x="11707" y="119"/>
                    <a:pt x="11688" y="318"/>
                  </a:cubicBezTo>
                  <a:lnTo>
                    <a:pt x="11688" y="1893"/>
                  </a:lnTo>
                  <a:cubicBezTo>
                    <a:pt x="11343" y="1893"/>
                    <a:pt x="11065" y="2184"/>
                    <a:pt x="11065" y="2528"/>
                  </a:cubicBezTo>
                  <a:cubicBezTo>
                    <a:pt x="11065" y="3574"/>
                    <a:pt x="11913" y="4421"/>
                    <a:pt x="12958" y="4421"/>
                  </a:cubicBezTo>
                  <a:lnTo>
                    <a:pt x="12958" y="5228"/>
                  </a:lnTo>
                  <a:cubicBezTo>
                    <a:pt x="12614" y="4911"/>
                    <a:pt x="12164" y="4739"/>
                    <a:pt x="11688" y="4739"/>
                  </a:cubicBezTo>
                  <a:cubicBezTo>
                    <a:pt x="11343" y="4739"/>
                    <a:pt x="11065" y="5030"/>
                    <a:pt x="11065" y="5374"/>
                  </a:cubicBezTo>
                  <a:cubicBezTo>
                    <a:pt x="11065" y="6419"/>
                    <a:pt x="11913" y="7266"/>
                    <a:pt x="12958" y="7280"/>
                  </a:cubicBezTo>
                  <a:lnTo>
                    <a:pt x="12958" y="8074"/>
                  </a:lnTo>
                  <a:cubicBezTo>
                    <a:pt x="12614" y="7756"/>
                    <a:pt x="12164" y="7584"/>
                    <a:pt x="11688" y="7584"/>
                  </a:cubicBezTo>
                  <a:cubicBezTo>
                    <a:pt x="11343" y="7584"/>
                    <a:pt x="11065" y="7875"/>
                    <a:pt x="11065" y="8219"/>
                  </a:cubicBezTo>
                  <a:cubicBezTo>
                    <a:pt x="11065" y="9265"/>
                    <a:pt x="11913" y="10125"/>
                    <a:pt x="12958" y="10125"/>
                  </a:cubicBezTo>
                  <a:lnTo>
                    <a:pt x="12958" y="11383"/>
                  </a:lnTo>
                  <a:lnTo>
                    <a:pt x="8524" y="11383"/>
                  </a:lnTo>
                  <a:lnTo>
                    <a:pt x="8524" y="10125"/>
                  </a:lnTo>
                  <a:cubicBezTo>
                    <a:pt x="9570" y="10125"/>
                    <a:pt x="10430" y="9265"/>
                    <a:pt x="10430" y="8219"/>
                  </a:cubicBezTo>
                  <a:cubicBezTo>
                    <a:pt x="10430" y="7875"/>
                    <a:pt x="10139" y="7584"/>
                    <a:pt x="9795" y="7584"/>
                  </a:cubicBezTo>
                  <a:cubicBezTo>
                    <a:pt x="9332" y="7584"/>
                    <a:pt x="8882" y="7756"/>
                    <a:pt x="8524" y="8074"/>
                  </a:cubicBezTo>
                  <a:lnTo>
                    <a:pt x="8524" y="7280"/>
                  </a:lnTo>
                  <a:cubicBezTo>
                    <a:pt x="9570" y="7266"/>
                    <a:pt x="10430" y="6419"/>
                    <a:pt x="10430" y="5374"/>
                  </a:cubicBezTo>
                  <a:cubicBezTo>
                    <a:pt x="10430" y="5030"/>
                    <a:pt x="10139" y="4739"/>
                    <a:pt x="9795" y="4739"/>
                  </a:cubicBezTo>
                  <a:cubicBezTo>
                    <a:pt x="9332" y="4739"/>
                    <a:pt x="8882" y="4911"/>
                    <a:pt x="8524" y="5228"/>
                  </a:cubicBezTo>
                  <a:lnTo>
                    <a:pt x="8524" y="4421"/>
                  </a:lnTo>
                  <a:cubicBezTo>
                    <a:pt x="9570" y="4421"/>
                    <a:pt x="10430" y="3574"/>
                    <a:pt x="10430" y="2528"/>
                  </a:cubicBezTo>
                  <a:cubicBezTo>
                    <a:pt x="10430" y="2184"/>
                    <a:pt x="10139" y="1893"/>
                    <a:pt x="9795" y="1893"/>
                  </a:cubicBezTo>
                  <a:lnTo>
                    <a:pt x="9795" y="318"/>
                  </a:lnTo>
                  <a:cubicBezTo>
                    <a:pt x="9782" y="119"/>
                    <a:pt x="9629" y="20"/>
                    <a:pt x="9477" y="20"/>
                  </a:cubicBezTo>
                  <a:cubicBezTo>
                    <a:pt x="9325" y="20"/>
                    <a:pt x="9173" y="119"/>
                    <a:pt x="9160" y="318"/>
                  </a:cubicBezTo>
                  <a:lnTo>
                    <a:pt x="9160" y="1999"/>
                  </a:lnTo>
                  <a:cubicBezTo>
                    <a:pt x="8921" y="2092"/>
                    <a:pt x="8710" y="2211"/>
                    <a:pt x="8524" y="2383"/>
                  </a:cubicBezTo>
                  <a:lnTo>
                    <a:pt x="8524" y="318"/>
                  </a:lnTo>
                  <a:cubicBezTo>
                    <a:pt x="8524" y="106"/>
                    <a:pt x="8365" y="0"/>
                    <a:pt x="8207" y="0"/>
                  </a:cubicBezTo>
                  <a:cubicBezTo>
                    <a:pt x="8048" y="0"/>
                    <a:pt x="7889" y="106"/>
                    <a:pt x="7889" y="318"/>
                  </a:cubicBezTo>
                  <a:lnTo>
                    <a:pt x="7889" y="2383"/>
                  </a:lnTo>
                  <a:cubicBezTo>
                    <a:pt x="7717" y="2211"/>
                    <a:pt x="7492" y="2092"/>
                    <a:pt x="7267" y="1999"/>
                  </a:cubicBezTo>
                  <a:lnTo>
                    <a:pt x="7267" y="318"/>
                  </a:lnTo>
                  <a:cubicBezTo>
                    <a:pt x="7267" y="106"/>
                    <a:pt x="7108" y="0"/>
                    <a:pt x="6949" y="0"/>
                  </a:cubicBezTo>
                  <a:cubicBezTo>
                    <a:pt x="6790" y="0"/>
                    <a:pt x="6632" y="106"/>
                    <a:pt x="6632" y="318"/>
                  </a:cubicBezTo>
                  <a:lnTo>
                    <a:pt x="6632" y="1893"/>
                  </a:lnTo>
                  <a:cubicBezTo>
                    <a:pt x="6274" y="1893"/>
                    <a:pt x="5996" y="2171"/>
                    <a:pt x="5996" y="2528"/>
                  </a:cubicBezTo>
                  <a:cubicBezTo>
                    <a:pt x="5996" y="3574"/>
                    <a:pt x="6843" y="4421"/>
                    <a:pt x="7889" y="4421"/>
                  </a:cubicBezTo>
                  <a:lnTo>
                    <a:pt x="7889" y="5228"/>
                  </a:lnTo>
                  <a:cubicBezTo>
                    <a:pt x="7545" y="4911"/>
                    <a:pt x="7095" y="4739"/>
                    <a:pt x="6632" y="4739"/>
                  </a:cubicBezTo>
                  <a:cubicBezTo>
                    <a:pt x="6274" y="4739"/>
                    <a:pt x="5996" y="5030"/>
                    <a:pt x="5996" y="5374"/>
                  </a:cubicBezTo>
                  <a:cubicBezTo>
                    <a:pt x="5996" y="6419"/>
                    <a:pt x="6843" y="7266"/>
                    <a:pt x="7889" y="7280"/>
                  </a:cubicBezTo>
                  <a:lnTo>
                    <a:pt x="7889" y="8074"/>
                  </a:lnTo>
                  <a:cubicBezTo>
                    <a:pt x="7545" y="7756"/>
                    <a:pt x="7095" y="7584"/>
                    <a:pt x="6632" y="7584"/>
                  </a:cubicBezTo>
                  <a:cubicBezTo>
                    <a:pt x="6274" y="7584"/>
                    <a:pt x="5996" y="7875"/>
                    <a:pt x="5996" y="8219"/>
                  </a:cubicBezTo>
                  <a:cubicBezTo>
                    <a:pt x="5996" y="9265"/>
                    <a:pt x="6843" y="10125"/>
                    <a:pt x="7889" y="10125"/>
                  </a:cubicBezTo>
                  <a:lnTo>
                    <a:pt x="7889" y="11383"/>
                  </a:lnTo>
                  <a:lnTo>
                    <a:pt x="3468" y="11383"/>
                  </a:lnTo>
                  <a:lnTo>
                    <a:pt x="3468" y="10125"/>
                  </a:lnTo>
                  <a:cubicBezTo>
                    <a:pt x="4514" y="10125"/>
                    <a:pt x="5361" y="9265"/>
                    <a:pt x="5361" y="8219"/>
                  </a:cubicBezTo>
                  <a:cubicBezTo>
                    <a:pt x="5361" y="7875"/>
                    <a:pt x="5083" y="7584"/>
                    <a:pt x="4726" y="7584"/>
                  </a:cubicBezTo>
                  <a:cubicBezTo>
                    <a:pt x="4263" y="7584"/>
                    <a:pt x="3813" y="7756"/>
                    <a:pt x="3468" y="8074"/>
                  </a:cubicBezTo>
                  <a:lnTo>
                    <a:pt x="3468" y="7280"/>
                  </a:lnTo>
                  <a:cubicBezTo>
                    <a:pt x="4514" y="7266"/>
                    <a:pt x="5361" y="6419"/>
                    <a:pt x="5361" y="5374"/>
                  </a:cubicBezTo>
                  <a:cubicBezTo>
                    <a:pt x="5361" y="5030"/>
                    <a:pt x="5083" y="4739"/>
                    <a:pt x="4726" y="4739"/>
                  </a:cubicBezTo>
                  <a:cubicBezTo>
                    <a:pt x="4263" y="4739"/>
                    <a:pt x="3813" y="4911"/>
                    <a:pt x="3468" y="5228"/>
                  </a:cubicBezTo>
                  <a:lnTo>
                    <a:pt x="3468" y="4421"/>
                  </a:lnTo>
                  <a:cubicBezTo>
                    <a:pt x="4514" y="4421"/>
                    <a:pt x="5361" y="3574"/>
                    <a:pt x="5361" y="2528"/>
                  </a:cubicBezTo>
                  <a:cubicBezTo>
                    <a:pt x="5361" y="2171"/>
                    <a:pt x="5083" y="1893"/>
                    <a:pt x="4726" y="1893"/>
                  </a:cubicBezTo>
                  <a:lnTo>
                    <a:pt x="4726" y="318"/>
                  </a:lnTo>
                  <a:cubicBezTo>
                    <a:pt x="4726" y="106"/>
                    <a:pt x="4570" y="0"/>
                    <a:pt x="4415" y="0"/>
                  </a:cubicBezTo>
                  <a:cubicBezTo>
                    <a:pt x="4259" y="0"/>
                    <a:pt x="4104" y="106"/>
                    <a:pt x="4104" y="318"/>
                  </a:cubicBezTo>
                  <a:lnTo>
                    <a:pt x="4104" y="1999"/>
                  </a:lnTo>
                  <a:cubicBezTo>
                    <a:pt x="3865" y="2092"/>
                    <a:pt x="3654" y="2211"/>
                    <a:pt x="3468" y="2383"/>
                  </a:cubicBezTo>
                  <a:lnTo>
                    <a:pt x="3468" y="318"/>
                  </a:lnTo>
                  <a:cubicBezTo>
                    <a:pt x="3468" y="106"/>
                    <a:pt x="3310" y="0"/>
                    <a:pt x="3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408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708;p74">
            <a:extLst>
              <a:ext uri="{FF2B5EF4-FFF2-40B4-BE49-F238E27FC236}">
                <a16:creationId xmlns:a16="http://schemas.microsoft.com/office/drawing/2014/main" id="{BF44E76A-3D03-B59C-5A08-4ED16AA9EC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450" y="543150"/>
            <a:ext cx="7745100" cy="13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THANK YOU</a:t>
            </a:r>
            <a:endParaRPr sz="7000" dirty="0"/>
          </a:p>
        </p:txBody>
      </p:sp>
      <p:sp>
        <p:nvSpPr>
          <p:cNvPr id="29" name="Google Shape;1709;p74">
            <a:extLst>
              <a:ext uri="{FF2B5EF4-FFF2-40B4-BE49-F238E27FC236}">
                <a16:creationId xmlns:a16="http://schemas.microsoft.com/office/drawing/2014/main" id="{2823760E-4BB7-56DF-560E-02929A4C9867}"/>
              </a:ext>
            </a:extLst>
          </p:cNvPr>
          <p:cNvSpPr txBox="1">
            <a:spLocks/>
          </p:cNvSpPr>
          <p:nvPr/>
        </p:nvSpPr>
        <p:spPr>
          <a:xfrm>
            <a:off x="2319100" y="2241440"/>
            <a:ext cx="44955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chemeClr val="lt1"/>
              </a:solidFill>
            </a:endParaRP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</a:rPr>
              <a:t>Do you have any questions?  </a:t>
            </a:r>
          </a:p>
          <a:p>
            <a:pPr marL="0" indent="0" algn="ctr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gilang.wirad@gmail.com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</a:p>
        </p:txBody>
      </p:sp>
      <p:grpSp>
        <p:nvGrpSpPr>
          <p:cNvPr id="30" name="Google Shape;1711;p74">
            <a:extLst>
              <a:ext uri="{FF2B5EF4-FFF2-40B4-BE49-F238E27FC236}">
                <a16:creationId xmlns:a16="http://schemas.microsoft.com/office/drawing/2014/main" id="{D19721B4-8021-B371-2E8D-6EDCB6954DBB}"/>
              </a:ext>
            </a:extLst>
          </p:cNvPr>
          <p:cNvGrpSpPr/>
          <p:nvPr/>
        </p:nvGrpSpPr>
        <p:grpSpPr>
          <a:xfrm>
            <a:off x="3923114" y="3525612"/>
            <a:ext cx="351670" cy="351635"/>
            <a:chOff x="812101" y="2571761"/>
            <a:chExt cx="417066" cy="417024"/>
          </a:xfrm>
        </p:grpSpPr>
        <p:sp>
          <p:nvSpPr>
            <p:cNvPr id="31" name="Google Shape;1712;p74">
              <a:extLst>
                <a:ext uri="{FF2B5EF4-FFF2-40B4-BE49-F238E27FC236}">
                  <a16:creationId xmlns:a16="http://schemas.microsoft.com/office/drawing/2014/main" id="{72E02003-2481-6015-0FBA-E340D43C7D79}"/>
                </a:ext>
              </a:extLst>
            </p:cNvPr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13;p74">
              <a:extLst>
                <a:ext uri="{FF2B5EF4-FFF2-40B4-BE49-F238E27FC236}">
                  <a16:creationId xmlns:a16="http://schemas.microsoft.com/office/drawing/2014/main" id="{C21A2601-6014-E726-FDA0-60E802261E26}"/>
                </a:ext>
              </a:extLst>
            </p:cNvPr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14;p74">
              <a:extLst>
                <a:ext uri="{FF2B5EF4-FFF2-40B4-BE49-F238E27FC236}">
                  <a16:creationId xmlns:a16="http://schemas.microsoft.com/office/drawing/2014/main" id="{C1611B99-4F18-3862-9E4D-7B85ADA7419D}"/>
                </a:ext>
              </a:extLst>
            </p:cNvPr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15;p74">
              <a:extLst>
                <a:ext uri="{FF2B5EF4-FFF2-40B4-BE49-F238E27FC236}">
                  <a16:creationId xmlns:a16="http://schemas.microsoft.com/office/drawing/2014/main" id="{96371749-15D9-CBBA-954A-24895ECE170B}"/>
                </a:ext>
              </a:extLst>
            </p:cNvPr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16;p74">
            <a:extLst>
              <a:ext uri="{FF2B5EF4-FFF2-40B4-BE49-F238E27FC236}">
                <a16:creationId xmlns:a16="http://schemas.microsoft.com/office/drawing/2014/main" id="{C5B0D37D-56C8-BBFF-012D-ABD35CC49817}"/>
              </a:ext>
            </a:extLst>
          </p:cNvPr>
          <p:cNvGrpSpPr/>
          <p:nvPr/>
        </p:nvGrpSpPr>
        <p:grpSpPr>
          <a:xfrm>
            <a:off x="4395311" y="3525612"/>
            <a:ext cx="351635" cy="351635"/>
            <a:chOff x="1323129" y="2571761"/>
            <a:chExt cx="417024" cy="417024"/>
          </a:xfrm>
        </p:grpSpPr>
        <p:sp>
          <p:nvSpPr>
            <p:cNvPr id="36" name="Google Shape;1717;p74">
              <a:extLst>
                <a:ext uri="{FF2B5EF4-FFF2-40B4-BE49-F238E27FC236}">
                  <a16:creationId xmlns:a16="http://schemas.microsoft.com/office/drawing/2014/main" id="{B8F3EE5C-5DBF-1A77-9EEA-121E6D6BBB39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8;p74">
              <a:extLst>
                <a:ext uri="{FF2B5EF4-FFF2-40B4-BE49-F238E27FC236}">
                  <a16:creationId xmlns:a16="http://schemas.microsoft.com/office/drawing/2014/main" id="{CA307E7B-9A80-7F21-95B2-9633C0C6A7D8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19;p74">
              <a:extLst>
                <a:ext uri="{FF2B5EF4-FFF2-40B4-BE49-F238E27FC236}">
                  <a16:creationId xmlns:a16="http://schemas.microsoft.com/office/drawing/2014/main" id="{5B397CFE-F6F0-986F-6641-C191B9ED11C7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20;p74">
              <a:extLst>
                <a:ext uri="{FF2B5EF4-FFF2-40B4-BE49-F238E27FC236}">
                  <a16:creationId xmlns:a16="http://schemas.microsoft.com/office/drawing/2014/main" id="{3286793D-C044-4762-8CB2-5B7CFC837EAC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721;p74">
            <a:extLst>
              <a:ext uri="{FF2B5EF4-FFF2-40B4-BE49-F238E27FC236}">
                <a16:creationId xmlns:a16="http://schemas.microsoft.com/office/drawing/2014/main" id="{6F0AE8E2-B430-FEAC-C555-7C26CA0E47E3}"/>
              </a:ext>
            </a:extLst>
          </p:cNvPr>
          <p:cNvSpPr/>
          <p:nvPr/>
        </p:nvSpPr>
        <p:spPr>
          <a:xfrm>
            <a:off x="4895549" y="3557324"/>
            <a:ext cx="353375" cy="288194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1722;p74">
            <a:extLst>
              <a:ext uri="{FF2B5EF4-FFF2-40B4-BE49-F238E27FC236}">
                <a16:creationId xmlns:a16="http://schemas.microsoft.com/office/drawing/2014/main" id="{7303100F-99BA-2E44-01FB-7FC0DDF0E97F}"/>
              </a:ext>
            </a:extLst>
          </p:cNvPr>
          <p:cNvGrpSpPr/>
          <p:nvPr/>
        </p:nvGrpSpPr>
        <p:grpSpPr>
          <a:xfrm>
            <a:off x="3265449" y="1733690"/>
            <a:ext cx="2613099" cy="459199"/>
            <a:chOff x="3265449" y="1755665"/>
            <a:chExt cx="2613099" cy="459199"/>
          </a:xfrm>
        </p:grpSpPr>
        <p:grpSp>
          <p:nvGrpSpPr>
            <p:cNvPr id="42" name="Google Shape;1723;p74">
              <a:extLst>
                <a:ext uri="{FF2B5EF4-FFF2-40B4-BE49-F238E27FC236}">
                  <a16:creationId xmlns:a16="http://schemas.microsoft.com/office/drawing/2014/main" id="{C5AD6727-EA82-8236-DC44-D3F5A49B2287}"/>
                </a:ext>
              </a:extLst>
            </p:cNvPr>
            <p:cNvGrpSpPr/>
            <p:nvPr/>
          </p:nvGrpSpPr>
          <p:grpSpPr>
            <a:xfrm>
              <a:off x="4571999" y="1755665"/>
              <a:ext cx="1306549" cy="459199"/>
              <a:chOff x="7200548" y="384850"/>
              <a:chExt cx="1714856" cy="602702"/>
            </a:xfrm>
          </p:grpSpPr>
          <p:sp>
            <p:nvSpPr>
              <p:cNvPr id="47" name="Google Shape;1724;p74">
                <a:extLst>
                  <a:ext uri="{FF2B5EF4-FFF2-40B4-BE49-F238E27FC236}">
                    <a16:creationId xmlns:a16="http://schemas.microsoft.com/office/drawing/2014/main" id="{DF341BFE-96D5-4645-7C94-BFC99977A64D}"/>
                  </a:ext>
                </a:extLst>
              </p:cNvPr>
              <p:cNvSpPr/>
              <p:nvPr/>
            </p:nvSpPr>
            <p:spPr>
              <a:xfrm>
                <a:off x="8211759" y="384850"/>
                <a:ext cx="331279" cy="331279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677" extrusionOk="0">
                    <a:moveTo>
                      <a:pt x="1480" y="157"/>
                    </a:moveTo>
                    <a:cubicBezTo>
                      <a:pt x="1493" y="157"/>
                      <a:pt x="1520" y="184"/>
                      <a:pt x="1520" y="210"/>
                    </a:cubicBezTo>
                    <a:cubicBezTo>
                      <a:pt x="1520" y="249"/>
                      <a:pt x="1520" y="288"/>
                      <a:pt x="1506" y="328"/>
                    </a:cubicBezTo>
                    <a:cubicBezTo>
                      <a:pt x="1415" y="616"/>
                      <a:pt x="1232" y="851"/>
                      <a:pt x="983" y="1021"/>
                    </a:cubicBezTo>
                    <a:cubicBezTo>
                      <a:pt x="826" y="1126"/>
                      <a:pt x="682" y="1218"/>
                      <a:pt x="525" y="1296"/>
                    </a:cubicBezTo>
                    <a:cubicBezTo>
                      <a:pt x="629" y="1152"/>
                      <a:pt x="721" y="1021"/>
                      <a:pt x="813" y="864"/>
                    </a:cubicBezTo>
                    <a:cubicBezTo>
                      <a:pt x="996" y="589"/>
                      <a:pt x="1166" y="314"/>
                      <a:pt x="1415" y="184"/>
                    </a:cubicBezTo>
                    <a:cubicBezTo>
                      <a:pt x="1428" y="170"/>
                      <a:pt x="1454" y="157"/>
                      <a:pt x="1467" y="157"/>
                    </a:cubicBezTo>
                    <a:close/>
                    <a:moveTo>
                      <a:pt x="1480" y="0"/>
                    </a:moveTo>
                    <a:cubicBezTo>
                      <a:pt x="1428" y="0"/>
                      <a:pt x="1376" y="13"/>
                      <a:pt x="1336" y="40"/>
                    </a:cubicBezTo>
                    <a:cubicBezTo>
                      <a:pt x="1061" y="197"/>
                      <a:pt x="865" y="498"/>
                      <a:pt x="682" y="786"/>
                    </a:cubicBezTo>
                    <a:cubicBezTo>
                      <a:pt x="498" y="1087"/>
                      <a:pt x="302" y="1388"/>
                      <a:pt x="1" y="1532"/>
                    </a:cubicBezTo>
                    <a:lnTo>
                      <a:pt x="66" y="1676"/>
                    </a:lnTo>
                    <a:cubicBezTo>
                      <a:pt x="420" y="1532"/>
                      <a:pt x="747" y="1362"/>
                      <a:pt x="1061" y="1152"/>
                    </a:cubicBezTo>
                    <a:cubicBezTo>
                      <a:pt x="1336" y="969"/>
                      <a:pt x="1546" y="681"/>
                      <a:pt x="1650" y="367"/>
                    </a:cubicBezTo>
                    <a:cubicBezTo>
                      <a:pt x="1664" y="301"/>
                      <a:pt x="1677" y="236"/>
                      <a:pt x="1664" y="170"/>
                    </a:cubicBezTo>
                    <a:cubicBezTo>
                      <a:pt x="1637" y="79"/>
                      <a:pt x="1572" y="13"/>
                      <a:pt x="1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25;p74">
                <a:extLst>
                  <a:ext uri="{FF2B5EF4-FFF2-40B4-BE49-F238E27FC236}">
                    <a16:creationId xmlns:a16="http://schemas.microsoft.com/office/drawing/2014/main" id="{F0A30307-C026-CF6E-19DA-11C0713E2298}"/>
                  </a:ext>
                </a:extLst>
              </p:cNvPr>
              <p:cNvSpPr/>
              <p:nvPr/>
            </p:nvSpPr>
            <p:spPr>
              <a:xfrm>
                <a:off x="8385199" y="616567"/>
                <a:ext cx="530204" cy="156454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792" extrusionOk="0">
                    <a:moveTo>
                      <a:pt x="1480" y="157"/>
                    </a:moveTo>
                    <a:cubicBezTo>
                      <a:pt x="1796" y="157"/>
                      <a:pt x="2115" y="224"/>
                      <a:pt x="2396" y="359"/>
                    </a:cubicBezTo>
                    <a:cubicBezTo>
                      <a:pt x="2435" y="372"/>
                      <a:pt x="2461" y="398"/>
                      <a:pt x="2488" y="425"/>
                    </a:cubicBezTo>
                    <a:cubicBezTo>
                      <a:pt x="2514" y="477"/>
                      <a:pt x="2501" y="542"/>
                      <a:pt x="2448" y="569"/>
                    </a:cubicBezTo>
                    <a:cubicBezTo>
                      <a:pt x="2396" y="608"/>
                      <a:pt x="2317" y="634"/>
                      <a:pt x="2252" y="634"/>
                    </a:cubicBezTo>
                    <a:cubicBezTo>
                      <a:pt x="2082" y="621"/>
                      <a:pt x="1925" y="582"/>
                      <a:pt x="1781" y="516"/>
                    </a:cubicBezTo>
                    <a:lnTo>
                      <a:pt x="1571" y="425"/>
                    </a:lnTo>
                    <a:cubicBezTo>
                      <a:pt x="1388" y="333"/>
                      <a:pt x="1191" y="267"/>
                      <a:pt x="995" y="215"/>
                    </a:cubicBezTo>
                    <a:lnTo>
                      <a:pt x="952" y="198"/>
                    </a:lnTo>
                    <a:lnTo>
                      <a:pt x="952" y="198"/>
                    </a:lnTo>
                    <a:cubicBezTo>
                      <a:pt x="1087" y="174"/>
                      <a:pt x="1211" y="163"/>
                      <a:pt x="1322" y="163"/>
                    </a:cubicBezTo>
                    <a:cubicBezTo>
                      <a:pt x="1375" y="159"/>
                      <a:pt x="1427" y="157"/>
                      <a:pt x="1480" y="157"/>
                    </a:cubicBezTo>
                    <a:close/>
                    <a:moveTo>
                      <a:pt x="1459" y="1"/>
                    </a:moveTo>
                    <a:cubicBezTo>
                      <a:pt x="1409" y="1"/>
                      <a:pt x="1359" y="2"/>
                      <a:pt x="1309" y="6"/>
                    </a:cubicBezTo>
                    <a:cubicBezTo>
                      <a:pt x="864" y="32"/>
                      <a:pt x="432" y="97"/>
                      <a:pt x="0" y="189"/>
                    </a:cubicBezTo>
                    <a:lnTo>
                      <a:pt x="26" y="346"/>
                    </a:lnTo>
                    <a:cubicBezTo>
                      <a:pt x="175" y="321"/>
                      <a:pt x="323" y="308"/>
                      <a:pt x="470" y="308"/>
                    </a:cubicBezTo>
                    <a:cubicBezTo>
                      <a:pt x="634" y="308"/>
                      <a:pt x="797" y="325"/>
                      <a:pt x="956" y="359"/>
                    </a:cubicBezTo>
                    <a:cubicBezTo>
                      <a:pt x="1139" y="425"/>
                      <a:pt x="1322" y="490"/>
                      <a:pt x="1506" y="569"/>
                    </a:cubicBezTo>
                    <a:lnTo>
                      <a:pt x="1728" y="660"/>
                    </a:lnTo>
                    <a:cubicBezTo>
                      <a:pt x="1885" y="739"/>
                      <a:pt x="2069" y="778"/>
                      <a:pt x="2239" y="791"/>
                    </a:cubicBezTo>
                    <a:lnTo>
                      <a:pt x="2252" y="791"/>
                    </a:lnTo>
                    <a:cubicBezTo>
                      <a:pt x="2357" y="791"/>
                      <a:pt x="2461" y="752"/>
                      <a:pt x="2540" y="699"/>
                    </a:cubicBezTo>
                    <a:cubicBezTo>
                      <a:pt x="2645" y="608"/>
                      <a:pt x="2684" y="464"/>
                      <a:pt x="2618" y="346"/>
                    </a:cubicBezTo>
                    <a:cubicBezTo>
                      <a:pt x="2579" y="294"/>
                      <a:pt x="2527" y="241"/>
                      <a:pt x="2461" y="215"/>
                    </a:cubicBezTo>
                    <a:cubicBezTo>
                      <a:pt x="2141" y="78"/>
                      <a:pt x="1801" y="1"/>
                      <a:pt x="1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26;p74">
                <a:extLst>
                  <a:ext uri="{FF2B5EF4-FFF2-40B4-BE49-F238E27FC236}">
                    <a16:creationId xmlns:a16="http://schemas.microsoft.com/office/drawing/2014/main" id="{C3FA6F3F-7018-21AD-7177-4AF6A4029C10}"/>
                  </a:ext>
                </a:extLst>
              </p:cNvPr>
              <p:cNvSpPr/>
              <p:nvPr/>
            </p:nvSpPr>
            <p:spPr>
              <a:xfrm>
                <a:off x="7200548" y="580219"/>
                <a:ext cx="1422701" cy="407333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2062" extrusionOk="0">
                    <a:moveTo>
                      <a:pt x="1235" y="1"/>
                    </a:moveTo>
                    <a:cubicBezTo>
                      <a:pt x="1207" y="1"/>
                      <a:pt x="1180" y="2"/>
                      <a:pt x="1153" y="6"/>
                    </a:cubicBezTo>
                    <a:cubicBezTo>
                      <a:pt x="747" y="32"/>
                      <a:pt x="394" y="255"/>
                      <a:pt x="197" y="609"/>
                    </a:cubicBezTo>
                    <a:cubicBezTo>
                      <a:pt x="1" y="975"/>
                      <a:pt x="53" y="1420"/>
                      <a:pt x="315" y="1734"/>
                    </a:cubicBezTo>
                    <a:cubicBezTo>
                      <a:pt x="538" y="1944"/>
                      <a:pt x="852" y="2062"/>
                      <a:pt x="1166" y="2062"/>
                    </a:cubicBezTo>
                    <a:cubicBezTo>
                      <a:pt x="1218" y="2062"/>
                      <a:pt x="1258" y="2049"/>
                      <a:pt x="1310" y="2049"/>
                    </a:cubicBezTo>
                    <a:cubicBezTo>
                      <a:pt x="1650" y="1996"/>
                      <a:pt x="1965" y="1905"/>
                      <a:pt x="2279" y="1761"/>
                    </a:cubicBezTo>
                    <a:lnTo>
                      <a:pt x="2292" y="1748"/>
                    </a:lnTo>
                    <a:cubicBezTo>
                      <a:pt x="2816" y="1538"/>
                      <a:pt x="3339" y="1329"/>
                      <a:pt x="3876" y="1132"/>
                    </a:cubicBezTo>
                    <a:cubicBezTo>
                      <a:pt x="4596" y="870"/>
                      <a:pt x="5303" y="622"/>
                      <a:pt x="6062" y="556"/>
                    </a:cubicBezTo>
                    <a:cubicBezTo>
                      <a:pt x="6112" y="549"/>
                      <a:pt x="6162" y="546"/>
                      <a:pt x="6212" y="546"/>
                    </a:cubicBezTo>
                    <a:cubicBezTo>
                      <a:pt x="6350" y="546"/>
                      <a:pt x="6491" y="570"/>
                      <a:pt x="6625" y="609"/>
                    </a:cubicBezTo>
                    <a:cubicBezTo>
                      <a:pt x="6809" y="661"/>
                      <a:pt x="6940" y="792"/>
                      <a:pt x="6992" y="975"/>
                    </a:cubicBezTo>
                    <a:cubicBezTo>
                      <a:pt x="7031" y="1132"/>
                      <a:pt x="6940" y="1302"/>
                      <a:pt x="6783" y="1355"/>
                    </a:cubicBezTo>
                    <a:cubicBezTo>
                      <a:pt x="6769" y="1357"/>
                      <a:pt x="6756" y="1358"/>
                      <a:pt x="6743" y="1358"/>
                    </a:cubicBezTo>
                    <a:cubicBezTo>
                      <a:pt x="6679" y="1358"/>
                      <a:pt x="6617" y="1331"/>
                      <a:pt x="6573" y="1276"/>
                    </a:cubicBezTo>
                    <a:cubicBezTo>
                      <a:pt x="6521" y="1237"/>
                      <a:pt x="6508" y="1171"/>
                      <a:pt x="6521" y="1119"/>
                    </a:cubicBezTo>
                    <a:lnTo>
                      <a:pt x="6364" y="1067"/>
                    </a:lnTo>
                    <a:lnTo>
                      <a:pt x="6364" y="1067"/>
                    </a:lnTo>
                    <a:cubicBezTo>
                      <a:pt x="6337" y="1185"/>
                      <a:pt x="6364" y="1302"/>
                      <a:pt x="6455" y="1394"/>
                    </a:cubicBezTo>
                    <a:cubicBezTo>
                      <a:pt x="6531" y="1481"/>
                      <a:pt x="6634" y="1532"/>
                      <a:pt x="6749" y="1532"/>
                    </a:cubicBezTo>
                    <a:cubicBezTo>
                      <a:pt x="6773" y="1532"/>
                      <a:pt x="6797" y="1529"/>
                      <a:pt x="6822" y="1525"/>
                    </a:cubicBezTo>
                    <a:cubicBezTo>
                      <a:pt x="7057" y="1446"/>
                      <a:pt x="7201" y="1185"/>
                      <a:pt x="7149" y="949"/>
                    </a:cubicBezTo>
                    <a:cubicBezTo>
                      <a:pt x="7084" y="713"/>
                      <a:pt x="6913" y="543"/>
                      <a:pt x="6691" y="465"/>
                    </a:cubicBezTo>
                    <a:cubicBezTo>
                      <a:pt x="6548" y="420"/>
                      <a:pt x="6398" y="399"/>
                      <a:pt x="6251" y="399"/>
                    </a:cubicBezTo>
                    <a:cubicBezTo>
                      <a:pt x="6183" y="399"/>
                      <a:pt x="6116" y="404"/>
                      <a:pt x="6049" y="412"/>
                    </a:cubicBezTo>
                    <a:cubicBezTo>
                      <a:pt x="5277" y="465"/>
                      <a:pt x="4557" y="726"/>
                      <a:pt x="3824" y="1001"/>
                    </a:cubicBezTo>
                    <a:cubicBezTo>
                      <a:pt x="3300" y="1198"/>
                      <a:pt x="2763" y="1407"/>
                      <a:pt x="2240" y="1617"/>
                    </a:cubicBezTo>
                    <a:lnTo>
                      <a:pt x="2226" y="1630"/>
                    </a:lnTo>
                    <a:cubicBezTo>
                      <a:pt x="1925" y="1761"/>
                      <a:pt x="1611" y="1852"/>
                      <a:pt x="1297" y="1892"/>
                    </a:cubicBezTo>
                    <a:cubicBezTo>
                      <a:pt x="1243" y="1900"/>
                      <a:pt x="1190" y="1905"/>
                      <a:pt x="1137" y="1905"/>
                    </a:cubicBezTo>
                    <a:cubicBezTo>
                      <a:pt x="878" y="1905"/>
                      <a:pt x="628" y="1801"/>
                      <a:pt x="433" y="1617"/>
                    </a:cubicBezTo>
                    <a:cubicBezTo>
                      <a:pt x="210" y="1355"/>
                      <a:pt x="171" y="988"/>
                      <a:pt x="328" y="687"/>
                    </a:cubicBezTo>
                    <a:cubicBezTo>
                      <a:pt x="498" y="386"/>
                      <a:pt x="813" y="190"/>
                      <a:pt x="1166" y="163"/>
                    </a:cubicBezTo>
                    <a:cubicBezTo>
                      <a:pt x="1191" y="159"/>
                      <a:pt x="1217" y="157"/>
                      <a:pt x="1242" y="157"/>
                    </a:cubicBezTo>
                    <a:cubicBezTo>
                      <a:pt x="1364" y="157"/>
                      <a:pt x="1488" y="206"/>
                      <a:pt x="1585" y="281"/>
                    </a:cubicBezTo>
                    <a:cubicBezTo>
                      <a:pt x="1624" y="320"/>
                      <a:pt x="1650" y="386"/>
                      <a:pt x="1650" y="451"/>
                    </a:cubicBezTo>
                    <a:cubicBezTo>
                      <a:pt x="1637" y="582"/>
                      <a:pt x="1533" y="687"/>
                      <a:pt x="1402" y="713"/>
                    </a:cubicBezTo>
                    <a:cubicBezTo>
                      <a:pt x="1349" y="722"/>
                      <a:pt x="1297" y="726"/>
                      <a:pt x="1245" y="726"/>
                    </a:cubicBezTo>
                    <a:cubicBezTo>
                      <a:pt x="1141" y="726"/>
                      <a:pt x="1039" y="709"/>
                      <a:pt x="943" y="674"/>
                    </a:cubicBezTo>
                    <a:lnTo>
                      <a:pt x="904" y="831"/>
                    </a:lnTo>
                    <a:cubicBezTo>
                      <a:pt x="1007" y="863"/>
                      <a:pt x="1115" y="880"/>
                      <a:pt x="1225" y="880"/>
                    </a:cubicBezTo>
                    <a:cubicBezTo>
                      <a:pt x="1296" y="880"/>
                      <a:pt x="1369" y="873"/>
                      <a:pt x="1441" y="857"/>
                    </a:cubicBezTo>
                    <a:cubicBezTo>
                      <a:pt x="1637" y="818"/>
                      <a:pt x="1794" y="661"/>
                      <a:pt x="1808" y="451"/>
                    </a:cubicBezTo>
                    <a:cubicBezTo>
                      <a:pt x="1821" y="347"/>
                      <a:pt x="1768" y="242"/>
                      <a:pt x="1690" y="163"/>
                    </a:cubicBezTo>
                    <a:cubicBezTo>
                      <a:pt x="1556" y="63"/>
                      <a:pt x="1393" y="1"/>
                      <a:pt x="1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1727;p74">
              <a:extLst>
                <a:ext uri="{FF2B5EF4-FFF2-40B4-BE49-F238E27FC236}">
                  <a16:creationId xmlns:a16="http://schemas.microsoft.com/office/drawing/2014/main" id="{667AD1E6-83A0-908A-BEEC-015E84A38F32}"/>
                </a:ext>
              </a:extLst>
            </p:cNvPr>
            <p:cNvGrpSpPr/>
            <p:nvPr/>
          </p:nvGrpSpPr>
          <p:grpSpPr>
            <a:xfrm flipH="1">
              <a:off x="3265449" y="1755665"/>
              <a:ext cx="1306549" cy="459199"/>
              <a:chOff x="7200548" y="384850"/>
              <a:chExt cx="1714856" cy="602702"/>
            </a:xfrm>
          </p:grpSpPr>
          <p:sp>
            <p:nvSpPr>
              <p:cNvPr id="44" name="Google Shape;1728;p74">
                <a:extLst>
                  <a:ext uri="{FF2B5EF4-FFF2-40B4-BE49-F238E27FC236}">
                    <a16:creationId xmlns:a16="http://schemas.microsoft.com/office/drawing/2014/main" id="{8911FA1C-5731-6970-6B5A-28734CC00F62}"/>
                  </a:ext>
                </a:extLst>
              </p:cNvPr>
              <p:cNvSpPr/>
              <p:nvPr/>
            </p:nvSpPr>
            <p:spPr>
              <a:xfrm>
                <a:off x="8211759" y="384850"/>
                <a:ext cx="331279" cy="331279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677" extrusionOk="0">
                    <a:moveTo>
                      <a:pt x="1480" y="157"/>
                    </a:moveTo>
                    <a:cubicBezTo>
                      <a:pt x="1493" y="157"/>
                      <a:pt x="1520" y="184"/>
                      <a:pt x="1520" y="210"/>
                    </a:cubicBezTo>
                    <a:cubicBezTo>
                      <a:pt x="1520" y="249"/>
                      <a:pt x="1520" y="288"/>
                      <a:pt x="1506" y="328"/>
                    </a:cubicBezTo>
                    <a:cubicBezTo>
                      <a:pt x="1415" y="616"/>
                      <a:pt x="1232" y="851"/>
                      <a:pt x="983" y="1021"/>
                    </a:cubicBezTo>
                    <a:cubicBezTo>
                      <a:pt x="826" y="1126"/>
                      <a:pt x="682" y="1218"/>
                      <a:pt x="525" y="1296"/>
                    </a:cubicBezTo>
                    <a:cubicBezTo>
                      <a:pt x="629" y="1152"/>
                      <a:pt x="721" y="1021"/>
                      <a:pt x="813" y="864"/>
                    </a:cubicBezTo>
                    <a:cubicBezTo>
                      <a:pt x="996" y="589"/>
                      <a:pt x="1166" y="314"/>
                      <a:pt x="1415" y="184"/>
                    </a:cubicBezTo>
                    <a:cubicBezTo>
                      <a:pt x="1428" y="170"/>
                      <a:pt x="1454" y="157"/>
                      <a:pt x="1467" y="157"/>
                    </a:cubicBezTo>
                    <a:close/>
                    <a:moveTo>
                      <a:pt x="1480" y="0"/>
                    </a:moveTo>
                    <a:cubicBezTo>
                      <a:pt x="1428" y="0"/>
                      <a:pt x="1376" y="13"/>
                      <a:pt x="1336" y="40"/>
                    </a:cubicBezTo>
                    <a:cubicBezTo>
                      <a:pt x="1061" y="197"/>
                      <a:pt x="865" y="498"/>
                      <a:pt x="682" y="786"/>
                    </a:cubicBezTo>
                    <a:cubicBezTo>
                      <a:pt x="498" y="1087"/>
                      <a:pt x="302" y="1388"/>
                      <a:pt x="1" y="1532"/>
                    </a:cubicBezTo>
                    <a:lnTo>
                      <a:pt x="66" y="1676"/>
                    </a:lnTo>
                    <a:cubicBezTo>
                      <a:pt x="420" y="1532"/>
                      <a:pt x="747" y="1362"/>
                      <a:pt x="1061" y="1152"/>
                    </a:cubicBezTo>
                    <a:cubicBezTo>
                      <a:pt x="1336" y="969"/>
                      <a:pt x="1546" y="681"/>
                      <a:pt x="1650" y="367"/>
                    </a:cubicBezTo>
                    <a:cubicBezTo>
                      <a:pt x="1664" y="301"/>
                      <a:pt x="1677" y="236"/>
                      <a:pt x="1664" y="170"/>
                    </a:cubicBezTo>
                    <a:cubicBezTo>
                      <a:pt x="1637" y="79"/>
                      <a:pt x="1572" y="13"/>
                      <a:pt x="1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29;p74">
                <a:extLst>
                  <a:ext uri="{FF2B5EF4-FFF2-40B4-BE49-F238E27FC236}">
                    <a16:creationId xmlns:a16="http://schemas.microsoft.com/office/drawing/2014/main" id="{934168B2-39DC-2133-CE52-D076DE05BE27}"/>
                  </a:ext>
                </a:extLst>
              </p:cNvPr>
              <p:cNvSpPr/>
              <p:nvPr/>
            </p:nvSpPr>
            <p:spPr>
              <a:xfrm>
                <a:off x="8385199" y="616567"/>
                <a:ext cx="530204" cy="156454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792" extrusionOk="0">
                    <a:moveTo>
                      <a:pt x="1480" y="157"/>
                    </a:moveTo>
                    <a:cubicBezTo>
                      <a:pt x="1796" y="157"/>
                      <a:pt x="2115" y="224"/>
                      <a:pt x="2396" y="359"/>
                    </a:cubicBezTo>
                    <a:cubicBezTo>
                      <a:pt x="2435" y="372"/>
                      <a:pt x="2461" y="398"/>
                      <a:pt x="2488" y="425"/>
                    </a:cubicBezTo>
                    <a:cubicBezTo>
                      <a:pt x="2514" y="477"/>
                      <a:pt x="2501" y="542"/>
                      <a:pt x="2448" y="569"/>
                    </a:cubicBezTo>
                    <a:cubicBezTo>
                      <a:pt x="2396" y="608"/>
                      <a:pt x="2317" y="634"/>
                      <a:pt x="2252" y="634"/>
                    </a:cubicBezTo>
                    <a:cubicBezTo>
                      <a:pt x="2082" y="621"/>
                      <a:pt x="1925" y="582"/>
                      <a:pt x="1781" y="516"/>
                    </a:cubicBezTo>
                    <a:lnTo>
                      <a:pt x="1571" y="425"/>
                    </a:lnTo>
                    <a:cubicBezTo>
                      <a:pt x="1388" y="333"/>
                      <a:pt x="1191" y="267"/>
                      <a:pt x="995" y="215"/>
                    </a:cubicBezTo>
                    <a:lnTo>
                      <a:pt x="952" y="198"/>
                    </a:lnTo>
                    <a:lnTo>
                      <a:pt x="952" y="198"/>
                    </a:lnTo>
                    <a:cubicBezTo>
                      <a:pt x="1087" y="174"/>
                      <a:pt x="1211" y="163"/>
                      <a:pt x="1322" y="163"/>
                    </a:cubicBezTo>
                    <a:cubicBezTo>
                      <a:pt x="1375" y="159"/>
                      <a:pt x="1427" y="157"/>
                      <a:pt x="1480" y="157"/>
                    </a:cubicBezTo>
                    <a:close/>
                    <a:moveTo>
                      <a:pt x="1459" y="1"/>
                    </a:moveTo>
                    <a:cubicBezTo>
                      <a:pt x="1409" y="1"/>
                      <a:pt x="1359" y="2"/>
                      <a:pt x="1309" y="6"/>
                    </a:cubicBezTo>
                    <a:cubicBezTo>
                      <a:pt x="864" y="32"/>
                      <a:pt x="432" y="97"/>
                      <a:pt x="0" y="189"/>
                    </a:cubicBezTo>
                    <a:lnTo>
                      <a:pt x="26" y="346"/>
                    </a:lnTo>
                    <a:cubicBezTo>
                      <a:pt x="175" y="321"/>
                      <a:pt x="323" y="308"/>
                      <a:pt x="470" y="308"/>
                    </a:cubicBezTo>
                    <a:cubicBezTo>
                      <a:pt x="634" y="308"/>
                      <a:pt x="797" y="325"/>
                      <a:pt x="956" y="359"/>
                    </a:cubicBezTo>
                    <a:cubicBezTo>
                      <a:pt x="1139" y="425"/>
                      <a:pt x="1322" y="490"/>
                      <a:pt x="1506" y="569"/>
                    </a:cubicBezTo>
                    <a:lnTo>
                      <a:pt x="1728" y="660"/>
                    </a:lnTo>
                    <a:cubicBezTo>
                      <a:pt x="1885" y="739"/>
                      <a:pt x="2069" y="778"/>
                      <a:pt x="2239" y="791"/>
                    </a:cubicBezTo>
                    <a:lnTo>
                      <a:pt x="2252" y="791"/>
                    </a:lnTo>
                    <a:cubicBezTo>
                      <a:pt x="2357" y="791"/>
                      <a:pt x="2461" y="752"/>
                      <a:pt x="2540" y="699"/>
                    </a:cubicBezTo>
                    <a:cubicBezTo>
                      <a:pt x="2645" y="608"/>
                      <a:pt x="2684" y="464"/>
                      <a:pt x="2618" y="346"/>
                    </a:cubicBezTo>
                    <a:cubicBezTo>
                      <a:pt x="2579" y="294"/>
                      <a:pt x="2527" y="241"/>
                      <a:pt x="2461" y="215"/>
                    </a:cubicBezTo>
                    <a:cubicBezTo>
                      <a:pt x="2141" y="78"/>
                      <a:pt x="1801" y="1"/>
                      <a:pt x="1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30;p74">
                <a:extLst>
                  <a:ext uri="{FF2B5EF4-FFF2-40B4-BE49-F238E27FC236}">
                    <a16:creationId xmlns:a16="http://schemas.microsoft.com/office/drawing/2014/main" id="{677008D4-DCE7-7802-F511-9553FE3AF0BD}"/>
                  </a:ext>
                </a:extLst>
              </p:cNvPr>
              <p:cNvSpPr/>
              <p:nvPr/>
            </p:nvSpPr>
            <p:spPr>
              <a:xfrm>
                <a:off x="7200548" y="580219"/>
                <a:ext cx="1422701" cy="407333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2062" extrusionOk="0">
                    <a:moveTo>
                      <a:pt x="1235" y="1"/>
                    </a:moveTo>
                    <a:cubicBezTo>
                      <a:pt x="1207" y="1"/>
                      <a:pt x="1180" y="2"/>
                      <a:pt x="1153" y="6"/>
                    </a:cubicBezTo>
                    <a:cubicBezTo>
                      <a:pt x="747" y="32"/>
                      <a:pt x="394" y="255"/>
                      <a:pt x="197" y="609"/>
                    </a:cubicBezTo>
                    <a:cubicBezTo>
                      <a:pt x="1" y="975"/>
                      <a:pt x="53" y="1420"/>
                      <a:pt x="315" y="1734"/>
                    </a:cubicBezTo>
                    <a:cubicBezTo>
                      <a:pt x="538" y="1944"/>
                      <a:pt x="852" y="2062"/>
                      <a:pt x="1166" y="2062"/>
                    </a:cubicBezTo>
                    <a:cubicBezTo>
                      <a:pt x="1218" y="2062"/>
                      <a:pt x="1258" y="2049"/>
                      <a:pt x="1310" y="2049"/>
                    </a:cubicBezTo>
                    <a:cubicBezTo>
                      <a:pt x="1650" y="1996"/>
                      <a:pt x="1965" y="1905"/>
                      <a:pt x="2279" y="1761"/>
                    </a:cubicBezTo>
                    <a:lnTo>
                      <a:pt x="2292" y="1748"/>
                    </a:lnTo>
                    <a:cubicBezTo>
                      <a:pt x="2816" y="1538"/>
                      <a:pt x="3339" y="1329"/>
                      <a:pt x="3876" y="1132"/>
                    </a:cubicBezTo>
                    <a:cubicBezTo>
                      <a:pt x="4596" y="870"/>
                      <a:pt x="5303" y="622"/>
                      <a:pt x="6062" y="556"/>
                    </a:cubicBezTo>
                    <a:cubicBezTo>
                      <a:pt x="6112" y="549"/>
                      <a:pt x="6162" y="546"/>
                      <a:pt x="6212" y="546"/>
                    </a:cubicBezTo>
                    <a:cubicBezTo>
                      <a:pt x="6350" y="546"/>
                      <a:pt x="6491" y="570"/>
                      <a:pt x="6625" y="609"/>
                    </a:cubicBezTo>
                    <a:cubicBezTo>
                      <a:pt x="6809" y="661"/>
                      <a:pt x="6940" y="792"/>
                      <a:pt x="6992" y="975"/>
                    </a:cubicBezTo>
                    <a:cubicBezTo>
                      <a:pt x="7031" y="1132"/>
                      <a:pt x="6940" y="1302"/>
                      <a:pt x="6783" y="1355"/>
                    </a:cubicBezTo>
                    <a:cubicBezTo>
                      <a:pt x="6769" y="1357"/>
                      <a:pt x="6756" y="1358"/>
                      <a:pt x="6743" y="1358"/>
                    </a:cubicBezTo>
                    <a:cubicBezTo>
                      <a:pt x="6679" y="1358"/>
                      <a:pt x="6617" y="1331"/>
                      <a:pt x="6573" y="1276"/>
                    </a:cubicBezTo>
                    <a:cubicBezTo>
                      <a:pt x="6521" y="1237"/>
                      <a:pt x="6508" y="1171"/>
                      <a:pt x="6521" y="1119"/>
                    </a:cubicBezTo>
                    <a:lnTo>
                      <a:pt x="6364" y="1067"/>
                    </a:lnTo>
                    <a:lnTo>
                      <a:pt x="6364" y="1067"/>
                    </a:lnTo>
                    <a:cubicBezTo>
                      <a:pt x="6337" y="1185"/>
                      <a:pt x="6364" y="1302"/>
                      <a:pt x="6455" y="1394"/>
                    </a:cubicBezTo>
                    <a:cubicBezTo>
                      <a:pt x="6531" y="1481"/>
                      <a:pt x="6634" y="1532"/>
                      <a:pt x="6749" y="1532"/>
                    </a:cubicBezTo>
                    <a:cubicBezTo>
                      <a:pt x="6773" y="1532"/>
                      <a:pt x="6797" y="1529"/>
                      <a:pt x="6822" y="1525"/>
                    </a:cubicBezTo>
                    <a:cubicBezTo>
                      <a:pt x="7057" y="1446"/>
                      <a:pt x="7201" y="1185"/>
                      <a:pt x="7149" y="949"/>
                    </a:cubicBezTo>
                    <a:cubicBezTo>
                      <a:pt x="7084" y="713"/>
                      <a:pt x="6913" y="543"/>
                      <a:pt x="6691" y="465"/>
                    </a:cubicBezTo>
                    <a:cubicBezTo>
                      <a:pt x="6548" y="420"/>
                      <a:pt x="6398" y="399"/>
                      <a:pt x="6251" y="399"/>
                    </a:cubicBezTo>
                    <a:cubicBezTo>
                      <a:pt x="6183" y="399"/>
                      <a:pt x="6116" y="404"/>
                      <a:pt x="6049" y="412"/>
                    </a:cubicBezTo>
                    <a:cubicBezTo>
                      <a:pt x="5277" y="465"/>
                      <a:pt x="4557" y="726"/>
                      <a:pt x="3824" y="1001"/>
                    </a:cubicBezTo>
                    <a:cubicBezTo>
                      <a:pt x="3300" y="1198"/>
                      <a:pt x="2763" y="1407"/>
                      <a:pt x="2240" y="1617"/>
                    </a:cubicBezTo>
                    <a:lnTo>
                      <a:pt x="2226" y="1630"/>
                    </a:lnTo>
                    <a:cubicBezTo>
                      <a:pt x="1925" y="1761"/>
                      <a:pt x="1611" y="1852"/>
                      <a:pt x="1297" y="1892"/>
                    </a:cubicBezTo>
                    <a:cubicBezTo>
                      <a:pt x="1243" y="1900"/>
                      <a:pt x="1190" y="1905"/>
                      <a:pt x="1137" y="1905"/>
                    </a:cubicBezTo>
                    <a:cubicBezTo>
                      <a:pt x="878" y="1905"/>
                      <a:pt x="628" y="1801"/>
                      <a:pt x="433" y="1617"/>
                    </a:cubicBezTo>
                    <a:cubicBezTo>
                      <a:pt x="210" y="1355"/>
                      <a:pt x="171" y="988"/>
                      <a:pt x="328" y="687"/>
                    </a:cubicBezTo>
                    <a:cubicBezTo>
                      <a:pt x="498" y="386"/>
                      <a:pt x="813" y="190"/>
                      <a:pt x="1166" y="163"/>
                    </a:cubicBezTo>
                    <a:cubicBezTo>
                      <a:pt x="1191" y="159"/>
                      <a:pt x="1217" y="157"/>
                      <a:pt x="1242" y="157"/>
                    </a:cubicBezTo>
                    <a:cubicBezTo>
                      <a:pt x="1364" y="157"/>
                      <a:pt x="1488" y="206"/>
                      <a:pt x="1585" y="281"/>
                    </a:cubicBezTo>
                    <a:cubicBezTo>
                      <a:pt x="1624" y="320"/>
                      <a:pt x="1650" y="386"/>
                      <a:pt x="1650" y="451"/>
                    </a:cubicBezTo>
                    <a:cubicBezTo>
                      <a:pt x="1637" y="582"/>
                      <a:pt x="1533" y="687"/>
                      <a:pt x="1402" y="713"/>
                    </a:cubicBezTo>
                    <a:cubicBezTo>
                      <a:pt x="1349" y="722"/>
                      <a:pt x="1297" y="726"/>
                      <a:pt x="1245" y="726"/>
                    </a:cubicBezTo>
                    <a:cubicBezTo>
                      <a:pt x="1141" y="726"/>
                      <a:pt x="1039" y="709"/>
                      <a:pt x="943" y="674"/>
                    </a:cubicBezTo>
                    <a:lnTo>
                      <a:pt x="904" y="831"/>
                    </a:lnTo>
                    <a:cubicBezTo>
                      <a:pt x="1007" y="863"/>
                      <a:pt x="1115" y="880"/>
                      <a:pt x="1225" y="880"/>
                    </a:cubicBezTo>
                    <a:cubicBezTo>
                      <a:pt x="1296" y="880"/>
                      <a:pt x="1369" y="873"/>
                      <a:pt x="1441" y="857"/>
                    </a:cubicBezTo>
                    <a:cubicBezTo>
                      <a:pt x="1637" y="818"/>
                      <a:pt x="1794" y="661"/>
                      <a:pt x="1808" y="451"/>
                    </a:cubicBezTo>
                    <a:cubicBezTo>
                      <a:pt x="1821" y="347"/>
                      <a:pt x="1768" y="242"/>
                      <a:pt x="1690" y="163"/>
                    </a:cubicBezTo>
                    <a:cubicBezTo>
                      <a:pt x="1556" y="63"/>
                      <a:pt x="1393" y="1"/>
                      <a:pt x="1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133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730" name="Google Shape;730;p50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1"/>
          </p:nvPr>
        </p:nvSpPr>
        <p:spPr>
          <a:xfrm>
            <a:off x="5700178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grpSp>
        <p:nvGrpSpPr>
          <p:cNvPr id="733" name="Google Shape;733;p50"/>
          <p:cNvGrpSpPr/>
          <p:nvPr/>
        </p:nvGrpSpPr>
        <p:grpSpPr>
          <a:xfrm rot="5400000">
            <a:off x="3013524" y="2530563"/>
            <a:ext cx="3120778" cy="189150"/>
            <a:chOff x="2849349" y="4725750"/>
            <a:chExt cx="3120778" cy="189150"/>
          </a:xfrm>
        </p:grpSpPr>
        <p:sp>
          <p:nvSpPr>
            <p:cNvPr id="734" name="Google Shape;734;p50"/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50"/>
          <p:cNvGrpSpPr/>
          <p:nvPr/>
        </p:nvGrpSpPr>
        <p:grpSpPr>
          <a:xfrm>
            <a:off x="1632201" y="1204135"/>
            <a:ext cx="1306549" cy="1294392"/>
            <a:chOff x="1632201" y="1204135"/>
            <a:chExt cx="1306549" cy="1294392"/>
          </a:xfrm>
        </p:grpSpPr>
        <p:sp>
          <p:nvSpPr>
            <p:cNvPr id="738" name="Google Shape;738;p50"/>
            <p:cNvSpPr/>
            <p:nvPr/>
          </p:nvSpPr>
          <p:spPr>
            <a:xfrm>
              <a:off x="1632201" y="1204135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1951780" y="1457953"/>
              <a:ext cx="667386" cy="661594"/>
            </a:xfrm>
            <a:custGeom>
              <a:avLst/>
              <a:gdLst/>
              <a:ahLst/>
              <a:cxnLst/>
              <a:rect l="l" t="t" r="r" b="b"/>
              <a:pathLst>
                <a:path w="12098" h="11993" extrusionOk="0">
                  <a:moveTo>
                    <a:pt x="9042" y="4337"/>
                  </a:moveTo>
                  <a:lnTo>
                    <a:pt x="10208" y="4935"/>
                  </a:lnTo>
                  <a:lnTo>
                    <a:pt x="8695" y="4935"/>
                  </a:lnTo>
                  <a:lnTo>
                    <a:pt x="9042" y="4337"/>
                  </a:lnTo>
                  <a:close/>
                  <a:moveTo>
                    <a:pt x="5167" y="1753"/>
                  </a:moveTo>
                  <a:lnTo>
                    <a:pt x="7593" y="5534"/>
                  </a:lnTo>
                  <a:lnTo>
                    <a:pt x="7026" y="6574"/>
                  </a:lnTo>
                  <a:lnTo>
                    <a:pt x="5356" y="4022"/>
                  </a:lnTo>
                  <a:lnTo>
                    <a:pt x="5167" y="1753"/>
                  </a:lnTo>
                  <a:close/>
                  <a:moveTo>
                    <a:pt x="9105" y="5629"/>
                  </a:moveTo>
                  <a:lnTo>
                    <a:pt x="8664" y="9189"/>
                  </a:lnTo>
                  <a:lnTo>
                    <a:pt x="7435" y="7298"/>
                  </a:lnTo>
                  <a:cubicBezTo>
                    <a:pt x="7593" y="7015"/>
                    <a:pt x="8223" y="5849"/>
                    <a:pt x="8349" y="5629"/>
                  </a:cubicBezTo>
                  <a:close/>
                  <a:moveTo>
                    <a:pt x="3088" y="1753"/>
                  </a:moveTo>
                  <a:lnTo>
                    <a:pt x="8034" y="9504"/>
                  </a:lnTo>
                  <a:lnTo>
                    <a:pt x="3623" y="7834"/>
                  </a:lnTo>
                  <a:lnTo>
                    <a:pt x="3088" y="1753"/>
                  </a:lnTo>
                  <a:close/>
                  <a:moveTo>
                    <a:pt x="1355" y="9378"/>
                  </a:moveTo>
                  <a:lnTo>
                    <a:pt x="4096" y="10134"/>
                  </a:lnTo>
                  <a:lnTo>
                    <a:pt x="4757" y="11268"/>
                  </a:lnTo>
                  <a:lnTo>
                    <a:pt x="2773" y="11268"/>
                  </a:lnTo>
                  <a:lnTo>
                    <a:pt x="1355" y="9378"/>
                  </a:lnTo>
                  <a:close/>
                  <a:moveTo>
                    <a:pt x="4064" y="8748"/>
                  </a:moveTo>
                  <a:lnTo>
                    <a:pt x="8380" y="10354"/>
                  </a:lnTo>
                  <a:lnTo>
                    <a:pt x="7971" y="11268"/>
                  </a:lnTo>
                  <a:lnTo>
                    <a:pt x="5545" y="11268"/>
                  </a:lnTo>
                  <a:cubicBezTo>
                    <a:pt x="5387" y="10984"/>
                    <a:pt x="4253" y="9063"/>
                    <a:pt x="4064" y="8748"/>
                  </a:cubicBezTo>
                  <a:close/>
                  <a:moveTo>
                    <a:pt x="2485" y="1"/>
                  </a:moveTo>
                  <a:cubicBezTo>
                    <a:pt x="2453" y="1"/>
                    <a:pt x="2422" y="7"/>
                    <a:pt x="2394" y="21"/>
                  </a:cubicBezTo>
                  <a:cubicBezTo>
                    <a:pt x="2237" y="52"/>
                    <a:pt x="2174" y="210"/>
                    <a:pt x="2174" y="367"/>
                  </a:cubicBezTo>
                  <a:cubicBezTo>
                    <a:pt x="2930" y="8527"/>
                    <a:pt x="2836" y="8117"/>
                    <a:pt x="2930" y="8243"/>
                  </a:cubicBezTo>
                  <a:lnTo>
                    <a:pt x="3497" y="9252"/>
                  </a:lnTo>
                  <a:lnTo>
                    <a:pt x="473" y="8432"/>
                  </a:lnTo>
                  <a:cubicBezTo>
                    <a:pt x="437" y="8425"/>
                    <a:pt x="402" y="8422"/>
                    <a:pt x="368" y="8422"/>
                  </a:cubicBezTo>
                  <a:cubicBezTo>
                    <a:pt x="249" y="8422"/>
                    <a:pt x="143" y="8468"/>
                    <a:pt x="95" y="8590"/>
                  </a:cubicBezTo>
                  <a:cubicBezTo>
                    <a:pt x="0" y="8716"/>
                    <a:pt x="0" y="8874"/>
                    <a:pt x="95" y="9000"/>
                  </a:cubicBezTo>
                  <a:lnTo>
                    <a:pt x="2205" y="11835"/>
                  </a:lnTo>
                  <a:cubicBezTo>
                    <a:pt x="2300" y="11898"/>
                    <a:pt x="2363" y="11993"/>
                    <a:pt x="2489" y="11993"/>
                  </a:cubicBezTo>
                  <a:lnTo>
                    <a:pt x="8128" y="11993"/>
                  </a:lnTo>
                  <a:cubicBezTo>
                    <a:pt x="8223" y="11993"/>
                    <a:pt x="8380" y="11898"/>
                    <a:pt x="8443" y="11772"/>
                  </a:cubicBezTo>
                  <a:lnTo>
                    <a:pt x="9137" y="10354"/>
                  </a:lnTo>
                  <a:cubicBezTo>
                    <a:pt x="9137" y="10323"/>
                    <a:pt x="9168" y="10291"/>
                    <a:pt x="9168" y="10260"/>
                  </a:cubicBezTo>
                  <a:lnTo>
                    <a:pt x="9735" y="5629"/>
                  </a:lnTo>
                  <a:lnTo>
                    <a:pt x="11657" y="5629"/>
                  </a:lnTo>
                  <a:cubicBezTo>
                    <a:pt x="11814" y="5629"/>
                    <a:pt x="11972" y="5534"/>
                    <a:pt x="12003" y="5377"/>
                  </a:cubicBezTo>
                  <a:cubicBezTo>
                    <a:pt x="12098" y="5219"/>
                    <a:pt x="12003" y="4998"/>
                    <a:pt x="11846" y="4967"/>
                  </a:cubicBezTo>
                  <a:lnTo>
                    <a:pt x="9042" y="3549"/>
                  </a:lnTo>
                  <a:cubicBezTo>
                    <a:pt x="9001" y="3533"/>
                    <a:pt x="8954" y="3525"/>
                    <a:pt x="8906" y="3525"/>
                  </a:cubicBezTo>
                  <a:cubicBezTo>
                    <a:pt x="8767" y="3525"/>
                    <a:pt x="8616" y="3590"/>
                    <a:pt x="8569" y="3707"/>
                  </a:cubicBezTo>
                  <a:lnTo>
                    <a:pt x="7908" y="4841"/>
                  </a:lnTo>
                  <a:lnTo>
                    <a:pt x="4915" y="178"/>
                  </a:lnTo>
                  <a:cubicBezTo>
                    <a:pt x="4866" y="80"/>
                    <a:pt x="4740" y="1"/>
                    <a:pt x="4627" y="1"/>
                  </a:cubicBezTo>
                  <a:cubicBezTo>
                    <a:pt x="4595" y="1"/>
                    <a:pt x="4564" y="7"/>
                    <a:pt x="4537" y="21"/>
                  </a:cubicBezTo>
                  <a:cubicBezTo>
                    <a:pt x="4411" y="52"/>
                    <a:pt x="4285" y="210"/>
                    <a:pt x="4285" y="367"/>
                  </a:cubicBezTo>
                  <a:lnTo>
                    <a:pt x="4505" y="2762"/>
                  </a:lnTo>
                  <a:lnTo>
                    <a:pt x="2804" y="178"/>
                  </a:lnTo>
                  <a:cubicBezTo>
                    <a:pt x="2730" y="80"/>
                    <a:pt x="2599" y="1"/>
                    <a:pt x="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50"/>
          <p:cNvGrpSpPr/>
          <p:nvPr/>
        </p:nvGrpSpPr>
        <p:grpSpPr>
          <a:xfrm>
            <a:off x="6265203" y="1204135"/>
            <a:ext cx="1306549" cy="1294392"/>
            <a:chOff x="6265203" y="1204135"/>
            <a:chExt cx="1306549" cy="1294392"/>
          </a:xfrm>
        </p:grpSpPr>
        <p:sp>
          <p:nvSpPr>
            <p:cNvPr id="741" name="Google Shape;741;p50"/>
            <p:cNvSpPr/>
            <p:nvPr/>
          </p:nvSpPr>
          <p:spPr>
            <a:xfrm>
              <a:off x="6265203" y="1204135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2" name="Google Shape;742;p50"/>
            <p:cNvGrpSpPr/>
            <p:nvPr/>
          </p:nvGrpSpPr>
          <p:grpSpPr>
            <a:xfrm>
              <a:off x="6592044" y="1629486"/>
              <a:ext cx="652856" cy="443685"/>
              <a:chOff x="1750550" y="2919531"/>
              <a:chExt cx="419250" cy="284925"/>
            </a:xfrm>
          </p:grpSpPr>
          <p:sp>
            <p:nvSpPr>
              <p:cNvPr id="743" name="Google Shape;743;p50"/>
              <p:cNvSpPr/>
              <p:nvPr/>
            </p:nvSpPr>
            <p:spPr>
              <a:xfrm>
                <a:off x="1750550" y="2919531"/>
                <a:ext cx="220075" cy="284925"/>
              </a:xfrm>
              <a:custGeom>
                <a:avLst/>
                <a:gdLst/>
                <a:ahLst/>
                <a:cxnLst/>
                <a:rect l="l" t="t" r="r" b="b"/>
                <a:pathLst>
                  <a:path w="8803" h="11397" extrusionOk="0">
                    <a:moveTo>
                      <a:pt x="4819" y="636"/>
                    </a:moveTo>
                    <a:lnTo>
                      <a:pt x="4607" y="1933"/>
                    </a:lnTo>
                    <a:cubicBezTo>
                      <a:pt x="4501" y="1946"/>
                      <a:pt x="4435" y="1960"/>
                      <a:pt x="4395" y="1973"/>
                    </a:cubicBezTo>
                    <a:cubicBezTo>
                      <a:pt x="4369" y="1973"/>
                      <a:pt x="4302" y="1946"/>
                      <a:pt x="4196" y="1933"/>
                    </a:cubicBezTo>
                    <a:lnTo>
                      <a:pt x="3985" y="636"/>
                    </a:lnTo>
                    <a:close/>
                    <a:moveTo>
                      <a:pt x="5163" y="2529"/>
                    </a:moveTo>
                    <a:cubicBezTo>
                      <a:pt x="5719" y="2542"/>
                      <a:pt x="6235" y="2767"/>
                      <a:pt x="6632" y="3151"/>
                    </a:cubicBezTo>
                    <a:cubicBezTo>
                      <a:pt x="7294" y="3813"/>
                      <a:pt x="7280" y="4673"/>
                      <a:pt x="7241" y="5043"/>
                    </a:cubicBezTo>
                    <a:cubicBezTo>
                      <a:pt x="7151" y="5056"/>
                      <a:pt x="7036" y="5066"/>
                      <a:pt x="6903" y="5066"/>
                    </a:cubicBezTo>
                    <a:cubicBezTo>
                      <a:pt x="6467" y="5066"/>
                      <a:pt x="5842" y="4955"/>
                      <a:pt x="5335" y="4448"/>
                    </a:cubicBezTo>
                    <a:cubicBezTo>
                      <a:pt x="4951" y="4051"/>
                      <a:pt x="4726" y="3535"/>
                      <a:pt x="4726" y="2979"/>
                    </a:cubicBezTo>
                    <a:lnTo>
                      <a:pt x="4726" y="2979"/>
                    </a:lnTo>
                    <a:lnTo>
                      <a:pt x="5758" y="4024"/>
                    </a:lnTo>
                    <a:cubicBezTo>
                      <a:pt x="5824" y="4077"/>
                      <a:pt x="5904" y="4117"/>
                      <a:pt x="5983" y="4117"/>
                    </a:cubicBezTo>
                    <a:cubicBezTo>
                      <a:pt x="6261" y="4117"/>
                      <a:pt x="6407" y="3773"/>
                      <a:pt x="6208" y="3574"/>
                    </a:cubicBezTo>
                    <a:lnTo>
                      <a:pt x="5163" y="2529"/>
                    </a:lnTo>
                    <a:close/>
                    <a:moveTo>
                      <a:pt x="3641" y="2542"/>
                    </a:moveTo>
                    <a:lnTo>
                      <a:pt x="2595" y="3574"/>
                    </a:lnTo>
                    <a:cubicBezTo>
                      <a:pt x="2362" y="3807"/>
                      <a:pt x="2571" y="4126"/>
                      <a:pt x="2818" y="4126"/>
                    </a:cubicBezTo>
                    <a:cubicBezTo>
                      <a:pt x="2894" y="4126"/>
                      <a:pt x="2974" y="4096"/>
                      <a:pt x="3045" y="4024"/>
                    </a:cubicBezTo>
                    <a:lnTo>
                      <a:pt x="4091" y="2992"/>
                    </a:lnTo>
                    <a:lnTo>
                      <a:pt x="4091" y="2992"/>
                    </a:lnTo>
                    <a:cubicBezTo>
                      <a:pt x="4064" y="3535"/>
                      <a:pt x="3852" y="4051"/>
                      <a:pt x="3469" y="4448"/>
                    </a:cubicBezTo>
                    <a:cubicBezTo>
                      <a:pt x="2946" y="4971"/>
                      <a:pt x="2299" y="5072"/>
                      <a:pt x="1861" y="5072"/>
                    </a:cubicBezTo>
                    <a:cubicBezTo>
                      <a:pt x="1745" y="5072"/>
                      <a:pt x="1643" y="5065"/>
                      <a:pt x="1563" y="5057"/>
                    </a:cubicBezTo>
                    <a:cubicBezTo>
                      <a:pt x="1523" y="4673"/>
                      <a:pt x="1510" y="3813"/>
                      <a:pt x="2171" y="3151"/>
                    </a:cubicBezTo>
                    <a:cubicBezTo>
                      <a:pt x="2569" y="2767"/>
                      <a:pt x="3085" y="2555"/>
                      <a:pt x="3641" y="2542"/>
                    </a:cubicBezTo>
                    <a:close/>
                    <a:moveTo>
                      <a:pt x="4713" y="4713"/>
                    </a:moveTo>
                    <a:cubicBezTo>
                      <a:pt x="4766" y="4779"/>
                      <a:pt x="4819" y="4845"/>
                      <a:pt x="4871" y="4898"/>
                    </a:cubicBezTo>
                    <a:cubicBezTo>
                      <a:pt x="5004" y="5030"/>
                      <a:pt x="5136" y="5136"/>
                      <a:pt x="5282" y="5229"/>
                    </a:cubicBezTo>
                    <a:cubicBezTo>
                      <a:pt x="5321" y="5387"/>
                      <a:pt x="5335" y="5546"/>
                      <a:pt x="5335" y="5705"/>
                    </a:cubicBezTo>
                    <a:cubicBezTo>
                      <a:pt x="5335" y="6665"/>
                      <a:pt x="4708" y="7285"/>
                      <a:pt x="4389" y="7527"/>
                    </a:cubicBezTo>
                    <a:lnTo>
                      <a:pt x="4389" y="7527"/>
                    </a:lnTo>
                    <a:cubicBezTo>
                      <a:pt x="4082" y="7285"/>
                      <a:pt x="3455" y="6665"/>
                      <a:pt x="3455" y="5705"/>
                    </a:cubicBezTo>
                    <a:cubicBezTo>
                      <a:pt x="3455" y="5546"/>
                      <a:pt x="3469" y="5387"/>
                      <a:pt x="3508" y="5229"/>
                    </a:cubicBezTo>
                    <a:cubicBezTo>
                      <a:pt x="3654" y="5136"/>
                      <a:pt x="3786" y="5030"/>
                      <a:pt x="3919" y="4898"/>
                    </a:cubicBezTo>
                    <a:cubicBezTo>
                      <a:pt x="3971" y="4845"/>
                      <a:pt x="4038" y="4779"/>
                      <a:pt x="4077" y="4713"/>
                    </a:cubicBezTo>
                    <a:lnTo>
                      <a:pt x="4077" y="5705"/>
                    </a:lnTo>
                    <a:cubicBezTo>
                      <a:pt x="4077" y="5917"/>
                      <a:pt x="4236" y="6023"/>
                      <a:pt x="4395" y="6023"/>
                    </a:cubicBezTo>
                    <a:cubicBezTo>
                      <a:pt x="4554" y="6023"/>
                      <a:pt x="4713" y="5917"/>
                      <a:pt x="4713" y="5705"/>
                    </a:cubicBezTo>
                    <a:lnTo>
                      <a:pt x="4713" y="4713"/>
                    </a:lnTo>
                    <a:close/>
                    <a:moveTo>
                      <a:pt x="6380" y="5665"/>
                    </a:moveTo>
                    <a:lnTo>
                      <a:pt x="6380" y="5665"/>
                    </a:lnTo>
                    <a:cubicBezTo>
                      <a:pt x="6568" y="5691"/>
                      <a:pt x="6756" y="5706"/>
                      <a:pt x="6944" y="5706"/>
                    </a:cubicBezTo>
                    <a:cubicBezTo>
                      <a:pt x="7048" y="5706"/>
                      <a:pt x="7151" y="5701"/>
                      <a:pt x="7254" y="5692"/>
                    </a:cubicBezTo>
                    <a:cubicBezTo>
                      <a:pt x="7744" y="6195"/>
                      <a:pt x="7955" y="6896"/>
                      <a:pt x="7863" y="7585"/>
                    </a:cubicBezTo>
                    <a:cubicBezTo>
                      <a:pt x="7782" y="7593"/>
                      <a:pt x="7680" y="7600"/>
                      <a:pt x="7564" y="7600"/>
                    </a:cubicBezTo>
                    <a:cubicBezTo>
                      <a:pt x="7127" y="7600"/>
                      <a:pt x="6482" y="7499"/>
                      <a:pt x="5970" y="6976"/>
                    </a:cubicBezTo>
                    <a:cubicBezTo>
                      <a:pt x="5904" y="6910"/>
                      <a:pt x="5838" y="6830"/>
                      <a:pt x="5771" y="6751"/>
                    </a:cubicBezTo>
                    <a:cubicBezTo>
                      <a:pt x="5864" y="6552"/>
                      <a:pt x="5917" y="6340"/>
                      <a:pt x="5944" y="6115"/>
                    </a:cubicBezTo>
                    <a:lnTo>
                      <a:pt x="6394" y="6565"/>
                    </a:lnTo>
                    <a:cubicBezTo>
                      <a:pt x="6460" y="6632"/>
                      <a:pt x="6535" y="6660"/>
                      <a:pt x="6607" y="6660"/>
                    </a:cubicBezTo>
                    <a:cubicBezTo>
                      <a:pt x="6851" y="6660"/>
                      <a:pt x="7068" y="6340"/>
                      <a:pt x="6844" y="6115"/>
                    </a:cubicBezTo>
                    <a:lnTo>
                      <a:pt x="6380" y="5665"/>
                    </a:lnTo>
                    <a:close/>
                    <a:moveTo>
                      <a:pt x="2410" y="5665"/>
                    </a:moveTo>
                    <a:lnTo>
                      <a:pt x="1960" y="6115"/>
                    </a:lnTo>
                    <a:cubicBezTo>
                      <a:pt x="1725" y="6340"/>
                      <a:pt x="1939" y="6660"/>
                      <a:pt x="2189" y="6660"/>
                    </a:cubicBezTo>
                    <a:cubicBezTo>
                      <a:pt x="2263" y="6660"/>
                      <a:pt x="2340" y="6632"/>
                      <a:pt x="2410" y="6565"/>
                    </a:cubicBezTo>
                    <a:lnTo>
                      <a:pt x="2846" y="6115"/>
                    </a:lnTo>
                    <a:cubicBezTo>
                      <a:pt x="2886" y="6340"/>
                      <a:pt x="2939" y="6552"/>
                      <a:pt x="3019" y="6764"/>
                    </a:cubicBezTo>
                    <a:cubicBezTo>
                      <a:pt x="2966" y="6843"/>
                      <a:pt x="2899" y="6910"/>
                      <a:pt x="2833" y="6989"/>
                    </a:cubicBezTo>
                    <a:cubicBezTo>
                      <a:pt x="2326" y="7497"/>
                      <a:pt x="1701" y="7607"/>
                      <a:pt x="1264" y="7607"/>
                    </a:cubicBezTo>
                    <a:cubicBezTo>
                      <a:pt x="1132" y="7607"/>
                      <a:pt x="1017" y="7597"/>
                      <a:pt x="927" y="7585"/>
                    </a:cubicBezTo>
                    <a:cubicBezTo>
                      <a:pt x="835" y="6896"/>
                      <a:pt x="1060" y="6195"/>
                      <a:pt x="1536" y="5692"/>
                    </a:cubicBezTo>
                    <a:cubicBezTo>
                      <a:pt x="1639" y="5701"/>
                      <a:pt x="1742" y="5706"/>
                      <a:pt x="1846" y="5706"/>
                    </a:cubicBezTo>
                    <a:cubicBezTo>
                      <a:pt x="2034" y="5706"/>
                      <a:pt x="2222" y="5691"/>
                      <a:pt x="2410" y="5665"/>
                    </a:cubicBezTo>
                    <a:close/>
                    <a:moveTo>
                      <a:pt x="6341" y="7995"/>
                    </a:moveTo>
                    <a:lnTo>
                      <a:pt x="6341" y="7995"/>
                    </a:lnTo>
                    <a:cubicBezTo>
                      <a:pt x="6605" y="8101"/>
                      <a:pt x="6870" y="8180"/>
                      <a:pt x="7148" y="8207"/>
                    </a:cubicBezTo>
                    <a:cubicBezTo>
                      <a:pt x="7426" y="8802"/>
                      <a:pt x="7439" y="9477"/>
                      <a:pt x="7188" y="10073"/>
                    </a:cubicBezTo>
                    <a:cubicBezTo>
                      <a:pt x="6711" y="10007"/>
                      <a:pt x="6274" y="9808"/>
                      <a:pt x="5904" y="9504"/>
                    </a:cubicBezTo>
                    <a:cubicBezTo>
                      <a:pt x="5957" y="9292"/>
                      <a:pt x="5983" y="9080"/>
                      <a:pt x="5983" y="8868"/>
                    </a:cubicBezTo>
                    <a:cubicBezTo>
                      <a:pt x="5983" y="8776"/>
                      <a:pt x="5983" y="8696"/>
                      <a:pt x="5970" y="8617"/>
                    </a:cubicBezTo>
                    <a:lnTo>
                      <a:pt x="5970" y="8617"/>
                    </a:lnTo>
                    <a:lnTo>
                      <a:pt x="6023" y="8710"/>
                    </a:lnTo>
                    <a:cubicBezTo>
                      <a:pt x="6089" y="8820"/>
                      <a:pt x="6186" y="8866"/>
                      <a:pt x="6283" y="8866"/>
                    </a:cubicBezTo>
                    <a:cubicBezTo>
                      <a:pt x="6500" y="8866"/>
                      <a:pt x="6716" y="8639"/>
                      <a:pt x="6579" y="8392"/>
                    </a:cubicBezTo>
                    <a:lnTo>
                      <a:pt x="6341" y="7995"/>
                    </a:lnTo>
                    <a:close/>
                    <a:moveTo>
                      <a:pt x="2436" y="7995"/>
                    </a:moveTo>
                    <a:lnTo>
                      <a:pt x="2251" y="8418"/>
                    </a:lnTo>
                    <a:cubicBezTo>
                      <a:pt x="2158" y="8617"/>
                      <a:pt x="2304" y="8855"/>
                      <a:pt x="2542" y="8855"/>
                    </a:cubicBezTo>
                    <a:cubicBezTo>
                      <a:pt x="2661" y="8855"/>
                      <a:pt x="2767" y="8789"/>
                      <a:pt x="2820" y="8670"/>
                    </a:cubicBezTo>
                    <a:lnTo>
                      <a:pt x="2820" y="8868"/>
                    </a:lnTo>
                    <a:cubicBezTo>
                      <a:pt x="2820" y="9093"/>
                      <a:pt x="2846" y="9318"/>
                      <a:pt x="2899" y="9530"/>
                    </a:cubicBezTo>
                    <a:cubicBezTo>
                      <a:pt x="2542" y="9821"/>
                      <a:pt x="2119" y="10020"/>
                      <a:pt x="1655" y="10086"/>
                    </a:cubicBezTo>
                    <a:lnTo>
                      <a:pt x="1655" y="10073"/>
                    </a:lnTo>
                    <a:cubicBezTo>
                      <a:pt x="1391" y="9477"/>
                      <a:pt x="1404" y="8802"/>
                      <a:pt x="1682" y="8207"/>
                    </a:cubicBezTo>
                    <a:cubicBezTo>
                      <a:pt x="1946" y="8167"/>
                      <a:pt x="2198" y="8101"/>
                      <a:pt x="2436" y="7995"/>
                    </a:cubicBezTo>
                    <a:close/>
                    <a:moveTo>
                      <a:pt x="5057" y="7796"/>
                    </a:moveTo>
                    <a:cubicBezTo>
                      <a:pt x="5242" y="8127"/>
                      <a:pt x="5348" y="8498"/>
                      <a:pt x="5348" y="8868"/>
                    </a:cubicBezTo>
                    <a:cubicBezTo>
                      <a:pt x="5348" y="9848"/>
                      <a:pt x="4713" y="10457"/>
                      <a:pt x="4395" y="10695"/>
                    </a:cubicBezTo>
                    <a:cubicBezTo>
                      <a:pt x="4091" y="10457"/>
                      <a:pt x="3455" y="9835"/>
                      <a:pt x="3455" y="8868"/>
                    </a:cubicBezTo>
                    <a:cubicBezTo>
                      <a:pt x="3455" y="8498"/>
                      <a:pt x="3548" y="8127"/>
                      <a:pt x="3746" y="7796"/>
                    </a:cubicBezTo>
                    <a:cubicBezTo>
                      <a:pt x="3852" y="7902"/>
                      <a:pt x="3958" y="8008"/>
                      <a:pt x="4091" y="8087"/>
                    </a:cubicBezTo>
                    <a:lnTo>
                      <a:pt x="4091" y="9186"/>
                    </a:lnTo>
                    <a:cubicBezTo>
                      <a:pt x="4091" y="9398"/>
                      <a:pt x="4246" y="9504"/>
                      <a:pt x="4402" y="9504"/>
                    </a:cubicBezTo>
                    <a:cubicBezTo>
                      <a:pt x="4557" y="9504"/>
                      <a:pt x="4713" y="9398"/>
                      <a:pt x="4713" y="9186"/>
                    </a:cubicBezTo>
                    <a:lnTo>
                      <a:pt x="4713" y="8087"/>
                    </a:lnTo>
                    <a:cubicBezTo>
                      <a:pt x="4832" y="8008"/>
                      <a:pt x="4951" y="7902"/>
                      <a:pt x="5057" y="7796"/>
                    </a:cubicBezTo>
                    <a:close/>
                    <a:moveTo>
                      <a:pt x="3614" y="1"/>
                    </a:moveTo>
                    <a:cubicBezTo>
                      <a:pt x="3521" y="1"/>
                      <a:pt x="3429" y="40"/>
                      <a:pt x="3376" y="120"/>
                    </a:cubicBezTo>
                    <a:cubicBezTo>
                      <a:pt x="3310" y="186"/>
                      <a:pt x="3283" y="279"/>
                      <a:pt x="3296" y="371"/>
                    </a:cubicBezTo>
                    <a:lnTo>
                      <a:pt x="3561" y="1907"/>
                    </a:lnTo>
                    <a:cubicBezTo>
                      <a:pt x="2873" y="1946"/>
                      <a:pt x="2211" y="2224"/>
                      <a:pt x="1721" y="2714"/>
                    </a:cubicBezTo>
                    <a:cubicBezTo>
                      <a:pt x="702" y="3733"/>
                      <a:pt x="927" y="5096"/>
                      <a:pt x="980" y="5361"/>
                    </a:cubicBezTo>
                    <a:cubicBezTo>
                      <a:pt x="1" y="6460"/>
                      <a:pt x="345" y="7862"/>
                      <a:pt x="358" y="7929"/>
                    </a:cubicBezTo>
                    <a:cubicBezTo>
                      <a:pt x="385" y="8048"/>
                      <a:pt x="477" y="8127"/>
                      <a:pt x="583" y="8167"/>
                    </a:cubicBezTo>
                    <a:cubicBezTo>
                      <a:pt x="716" y="8193"/>
                      <a:pt x="848" y="8207"/>
                      <a:pt x="994" y="8220"/>
                    </a:cubicBezTo>
                    <a:cubicBezTo>
                      <a:pt x="570" y="9424"/>
                      <a:pt x="1152" y="10510"/>
                      <a:pt x="1179" y="10562"/>
                    </a:cubicBezTo>
                    <a:cubicBezTo>
                      <a:pt x="1232" y="10655"/>
                      <a:pt x="1338" y="10721"/>
                      <a:pt x="1457" y="10721"/>
                    </a:cubicBezTo>
                    <a:cubicBezTo>
                      <a:pt x="2066" y="10695"/>
                      <a:pt x="2635" y="10496"/>
                      <a:pt x="3124" y="10139"/>
                    </a:cubicBezTo>
                    <a:cubicBezTo>
                      <a:pt x="3389" y="10629"/>
                      <a:pt x="3773" y="11052"/>
                      <a:pt x="4236" y="11357"/>
                    </a:cubicBezTo>
                    <a:cubicBezTo>
                      <a:pt x="4289" y="11383"/>
                      <a:pt x="4345" y="11396"/>
                      <a:pt x="4402" y="11396"/>
                    </a:cubicBezTo>
                    <a:cubicBezTo>
                      <a:pt x="4458" y="11396"/>
                      <a:pt x="4514" y="11383"/>
                      <a:pt x="4567" y="11357"/>
                    </a:cubicBezTo>
                    <a:cubicBezTo>
                      <a:pt x="5030" y="11039"/>
                      <a:pt x="5414" y="10629"/>
                      <a:pt x="5679" y="10126"/>
                    </a:cubicBezTo>
                    <a:cubicBezTo>
                      <a:pt x="6169" y="10483"/>
                      <a:pt x="6764" y="10695"/>
                      <a:pt x="7373" y="10735"/>
                    </a:cubicBezTo>
                    <a:cubicBezTo>
                      <a:pt x="7492" y="10735"/>
                      <a:pt x="7598" y="10668"/>
                      <a:pt x="7651" y="10562"/>
                    </a:cubicBezTo>
                    <a:cubicBezTo>
                      <a:pt x="7677" y="10510"/>
                      <a:pt x="8273" y="9424"/>
                      <a:pt x="7836" y="8220"/>
                    </a:cubicBezTo>
                    <a:cubicBezTo>
                      <a:pt x="7969" y="8207"/>
                      <a:pt x="8088" y="8180"/>
                      <a:pt x="8207" y="8167"/>
                    </a:cubicBezTo>
                    <a:cubicBezTo>
                      <a:pt x="8326" y="8127"/>
                      <a:pt x="8419" y="8048"/>
                      <a:pt x="8445" y="7929"/>
                    </a:cubicBezTo>
                    <a:cubicBezTo>
                      <a:pt x="8458" y="7862"/>
                      <a:pt x="8802" y="6460"/>
                      <a:pt x="7823" y="5361"/>
                    </a:cubicBezTo>
                    <a:cubicBezTo>
                      <a:pt x="7876" y="5096"/>
                      <a:pt x="8101" y="3733"/>
                      <a:pt x="7082" y="2714"/>
                    </a:cubicBezTo>
                    <a:cubicBezTo>
                      <a:pt x="6592" y="2224"/>
                      <a:pt x="5930" y="1946"/>
                      <a:pt x="5255" y="1907"/>
                    </a:cubicBezTo>
                    <a:lnTo>
                      <a:pt x="5507" y="371"/>
                    </a:lnTo>
                    <a:cubicBezTo>
                      <a:pt x="5520" y="279"/>
                      <a:pt x="5494" y="186"/>
                      <a:pt x="5441" y="120"/>
                    </a:cubicBezTo>
                    <a:cubicBezTo>
                      <a:pt x="5374" y="40"/>
                      <a:pt x="5282" y="1"/>
                      <a:pt x="5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0"/>
              <p:cNvSpPr/>
              <p:nvPr/>
            </p:nvSpPr>
            <p:spPr>
              <a:xfrm>
                <a:off x="1950075" y="2919706"/>
                <a:ext cx="219725" cy="284575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11383" extrusionOk="0">
                    <a:moveTo>
                      <a:pt x="4818" y="622"/>
                    </a:moveTo>
                    <a:lnTo>
                      <a:pt x="4607" y="1919"/>
                    </a:lnTo>
                    <a:cubicBezTo>
                      <a:pt x="4540" y="1919"/>
                      <a:pt x="4474" y="1933"/>
                      <a:pt x="4408" y="1946"/>
                    </a:cubicBezTo>
                    <a:cubicBezTo>
                      <a:pt x="4368" y="1946"/>
                      <a:pt x="4302" y="1933"/>
                      <a:pt x="4196" y="1919"/>
                    </a:cubicBezTo>
                    <a:lnTo>
                      <a:pt x="3985" y="622"/>
                    </a:lnTo>
                    <a:close/>
                    <a:moveTo>
                      <a:pt x="5163" y="2515"/>
                    </a:moveTo>
                    <a:lnTo>
                      <a:pt x="5163" y="2515"/>
                    </a:lnTo>
                    <a:cubicBezTo>
                      <a:pt x="5705" y="2528"/>
                      <a:pt x="6235" y="2753"/>
                      <a:pt x="6618" y="3137"/>
                    </a:cubicBezTo>
                    <a:cubicBezTo>
                      <a:pt x="7108" y="3640"/>
                      <a:pt x="7320" y="4341"/>
                      <a:pt x="7227" y="5030"/>
                    </a:cubicBezTo>
                    <a:cubicBezTo>
                      <a:pt x="7142" y="5041"/>
                      <a:pt x="7033" y="5051"/>
                      <a:pt x="6908" y="5051"/>
                    </a:cubicBezTo>
                    <a:cubicBezTo>
                      <a:pt x="6472" y="5051"/>
                      <a:pt x="5839" y="4938"/>
                      <a:pt x="5335" y="4434"/>
                    </a:cubicBezTo>
                    <a:cubicBezTo>
                      <a:pt x="4951" y="4037"/>
                      <a:pt x="4726" y="3521"/>
                      <a:pt x="4713" y="2965"/>
                    </a:cubicBezTo>
                    <a:lnTo>
                      <a:pt x="4713" y="2965"/>
                    </a:lnTo>
                    <a:lnTo>
                      <a:pt x="5758" y="4010"/>
                    </a:lnTo>
                    <a:cubicBezTo>
                      <a:pt x="5825" y="4074"/>
                      <a:pt x="5899" y="4101"/>
                      <a:pt x="5970" y="4101"/>
                    </a:cubicBezTo>
                    <a:cubicBezTo>
                      <a:pt x="6211" y="4101"/>
                      <a:pt x="6419" y="3795"/>
                      <a:pt x="6195" y="3560"/>
                    </a:cubicBezTo>
                    <a:lnTo>
                      <a:pt x="5163" y="2515"/>
                    </a:lnTo>
                    <a:close/>
                    <a:moveTo>
                      <a:pt x="3640" y="2515"/>
                    </a:moveTo>
                    <a:lnTo>
                      <a:pt x="2595" y="3560"/>
                    </a:lnTo>
                    <a:cubicBezTo>
                      <a:pt x="2396" y="3759"/>
                      <a:pt x="2542" y="4103"/>
                      <a:pt x="2820" y="4103"/>
                    </a:cubicBezTo>
                    <a:cubicBezTo>
                      <a:pt x="2899" y="4103"/>
                      <a:pt x="2979" y="4063"/>
                      <a:pt x="3045" y="4010"/>
                    </a:cubicBezTo>
                    <a:lnTo>
                      <a:pt x="4090" y="2965"/>
                    </a:lnTo>
                    <a:lnTo>
                      <a:pt x="4090" y="2965"/>
                    </a:lnTo>
                    <a:cubicBezTo>
                      <a:pt x="4064" y="3521"/>
                      <a:pt x="3852" y="4037"/>
                      <a:pt x="3468" y="4434"/>
                    </a:cubicBezTo>
                    <a:cubicBezTo>
                      <a:pt x="3036" y="4833"/>
                      <a:pt x="2484" y="5055"/>
                      <a:pt x="1912" y="5055"/>
                    </a:cubicBezTo>
                    <a:cubicBezTo>
                      <a:pt x="1800" y="5055"/>
                      <a:pt x="1688" y="5047"/>
                      <a:pt x="1576" y="5030"/>
                    </a:cubicBezTo>
                    <a:cubicBezTo>
                      <a:pt x="1523" y="4659"/>
                      <a:pt x="1523" y="3799"/>
                      <a:pt x="2171" y="3137"/>
                    </a:cubicBezTo>
                    <a:cubicBezTo>
                      <a:pt x="2568" y="2753"/>
                      <a:pt x="3085" y="2528"/>
                      <a:pt x="3640" y="2515"/>
                    </a:cubicBezTo>
                    <a:close/>
                    <a:moveTo>
                      <a:pt x="4713" y="4712"/>
                    </a:moveTo>
                    <a:cubicBezTo>
                      <a:pt x="4765" y="4778"/>
                      <a:pt x="4818" y="4831"/>
                      <a:pt x="4871" y="4897"/>
                    </a:cubicBezTo>
                    <a:cubicBezTo>
                      <a:pt x="4990" y="5016"/>
                      <a:pt x="5136" y="5135"/>
                      <a:pt x="5282" y="5228"/>
                    </a:cubicBezTo>
                    <a:cubicBezTo>
                      <a:pt x="5321" y="5387"/>
                      <a:pt x="5335" y="5533"/>
                      <a:pt x="5335" y="5691"/>
                    </a:cubicBezTo>
                    <a:cubicBezTo>
                      <a:pt x="5335" y="6664"/>
                      <a:pt x="4708" y="7271"/>
                      <a:pt x="4388" y="7513"/>
                    </a:cubicBezTo>
                    <a:lnTo>
                      <a:pt x="4388" y="7513"/>
                    </a:lnTo>
                    <a:cubicBezTo>
                      <a:pt x="4081" y="7271"/>
                      <a:pt x="3442" y="6651"/>
                      <a:pt x="3442" y="5691"/>
                    </a:cubicBezTo>
                    <a:cubicBezTo>
                      <a:pt x="3442" y="5533"/>
                      <a:pt x="3468" y="5387"/>
                      <a:pt x="3495" y="5228"/>
                    </a:cubicBezTo>
                    <a:cubicBezTo>
                      <a:pt x="3640" y="5135"/>
                      <a:pt x="3786" y="5016"/>
                      <a:pt x="3905" y="4897"/>
                    </a:cubicBezTo>
                    <a:cubicBezTo>
                      <a:pt x="3971" y="4831"/>
                      <a:pt x="4024" y="4778"/>
                      <a:pt x="4077" y="4712"/>
                    </a:cubicBezTo>
                    <a:lnTo>
                      <a:pt x="4077" y="5705"/>
                    </a:lnTo>
                    <a:cubicBezTo>
                      <a:pt x="4057" y="5930"/>
                      <a:pt x="4223" y="6042"/>
                      <a:pt x="4390" y="6042"/>
                    </a:cubicBezTo>
                    <a:cubicBezTo>
                      <a:pt x="4557" y="6042"/>
                      <a:pt x="4726" y="5930"/>
                      <a:pt x="4713" y="5705"/>
                    </a:cubicBezTo>
                    <a:lnTo>
                      <a:pt x="4713" y="4712"/>
                    </a:lnTo>
                    <a:close/>
                    <a:moveTo>
                      <a:pt x="6393" y="5638"/>
                    </a:moveTo>
                    <a:cubicBezTo>
                      <a:pt x="6565" y="5665"/>
                      <a:pt x="6738" y="5691"/>
                      <a:pt x="6923" y="5691"/>
                    </a:cubicBezTo>
                    <a:cubicBezTo>
                      <a:pt x="7029" y="5678"/>
                      <a:pt x="7148" y="5678"/>
                      <a:pt x="7254" y="5665"/>
                    </a:cubicBezTo>
                    <a:cubicBezTo>
                      <a:pt x="7915" y="6327"/>
                      <a:pt x="7902" y="7187"/>
                      <a:pt x="7863" y="7558"/>
                    </a:cubicBezTo>
                    <a:lnTo>
                      <a:pt x="7863" y="7571"/>
                    </a:lnTo>
                    <a:cubicBezTo>
                      <a:pt x="7761" y="7585"/>
                      <a:pt x="7658" y="7591"/>
                      <a:pt x="7557" y="7591"/>
                    </a:cubicBezTo>
                    <a:cubicBezTo>
                      <a:pt x="6971" y="7591"/>
                      <a:pt x="6398" y="7368"/>
                      <a:pt x="5970" y="6962"/>
                    </a:cubicBezTo>
                    <a:cubicBezTo>
                      <a:pt x="5904" y="6896"/>
                      <a:pt x="5838" y="6816"/>
                      <a:pt x="5771" y="6737"/>
                    </a:cubicBezTo>
                    <a:cubicBezTo>
                      <a:pt x="5864" y="6538"/>
                      <a:pt x="5917" y="6313"/>
                      <a:pt x="5957" y="6102"/>
                    </a:cubicBezTo>
                    <a:lnTo>
                      <a:pt x="6393" y="6538"/>
                    </a:lnTo>
                    <a:cubicBezTo>
                      <a:pt x="6446" y="6605"/>
                      <a:pt x="6526" y="6631"/>
                      <a:pt x="6618" y="6631"/>
                    </a:cubicBezTo>
                    <a:cubicBezTo>
                      <a:pt x="6698" y="6631"/>
                      <a:pt x="6777" y="6605"/>
                      <a:pt x="6843" y="6538"/>
                    </a:cubicBezTo>
                    <a:cubicBezTo>
                      <a:pt x="6963" y="6419"/>
                      <a:pt x="6963" y="6221"/>
                      <a:pt x="6843" y="6088"/>
                    </a:cubicBezTo>
                    <a:lnTo>
                      <a:pt x="6393" y="5638"/>
                    </a:lnTo>
                    <a:close/>
                    <a:moveTo>
                      <a:pt x="2410" y="5638"/>
                    </a:moveTo>
                    <a:lnTo>
                      <a:pt x="1960" y="6102"/>
                    </a:lnTo>
                    <a:cubicBezTo>
                      <a:pt x="1715" y="6326"/>
                      <a:pt x="1933" y="6651"/>
                      <a:pt x="2179" y="6651"/>
                    </a:cubicBezTo>
                    <a:cubicBezTo>
                      <a:pt x="2253" y="6651"/>
                      <a:pt x="2329" y="6622"/>
                      <a:pt x="2396" y="6552"/>
                    </a:cubicBezTo>
                    <a:lnTo>
                      <a:pt x="2846" y="6102"/>
                    </a:lnTo>
                    <a:cubicBezTo>
                      <a:pt x="2873" y="6327"/>
                      <a:pt x="2939" y="6538"/>
                      <a:pt x="3018" y="6750"/>
                    </a:cubicBezTo>
                    <a:cubicBezTo>
                      <a:pt x="2965" y="6830"/>
                      <a:pt x="2899" y="6896"/>
                      <a:pt x="2820" y="6975"/>
                    </a:cubicBezTo>
                    <a:cubicBezTo>
                      <a:pt x="2399" y="7374"/>
                      <a:pt x="1839" y="7597"/>
                      <a:pt x="1264" y="7597"/>
                    </a:cubicBezTo>
                    <a:cubicBezTo>
                      <a:pt x="1152" y="7597"/>
                      <a:pt x="1040" y="7588"/>
                      <a:pt x="927" y="7571"/>
                    </a:cubicBezTo>
                    <a:cubicBezTo>
                      <a:pt x="835" y="6883"/>
                      <a:pt x="1046" y="6181"/>
                      <a:pt x="1536" y="5678"/>
                    </a:cubicBezTo>
                    <a:lnTo>
                      <a:pt x="1536" y="5665"/>
                    </a:lnTo>
                    <a:cubicBezTo>
                      <a:pt x="1655" y="5678"/>
                      <a:pt x="1761" y="5691"/>
                      <a:pt x="1867" y="5691"/>
                    </a:cubicBezTo>
                    <a:cubicBezTo>
                      <a:pt x="2052" y="5691"/>
                      <a:pt x="2224" y="5678"/>
                      <a:pt x="2410" y="5638"/>
                    </a:cubicBezTo>
                    <a:close/>
                    <a:moveTo>
                      <a:pt x="2436" y="7981"/>
                    </a:moveTo>
                    <a:lnTo>
                      <a:pt x="2251" y="8391"/>
                    </a:lnTo>
                    <a:cubicBezTo>
                      <a:pt x="2171" y="8550"/>
                      <a:pt x="2251" y="8749"/>
                      <a:pt x="2410" y="8815"/>
                    </a:cubicBezTo>
                    <a:cubicBezTo>
                      <a:pt x="2449" y="8828"/>
                      <a:pt x="2502" y="8841"/>
                      <a:pt x="2542" y="8841"/>
                    </a:cubicBezTo>
                    <a:cubicBezTo>
                      <a:pt x="2661" y="8841"/>
                      <a:pt x="2780" y="8775"/>
                      <a:pt x="2833" y="8656"/>
                    </a:cubicBezTo>
                    <a:lnTo>
                      <a:pt x="2833" y="8855"/>
                    </a:lnTo>
                    <a:cubicBezTo>
                      <a:pt x="2833" y="9080"/>
                      <a:pt x="2860" y="9305"/>
                      <a:pt x="2913" y="9516"/>
                    </a:cubicBezTo>
                    <a:cubicBezTo>
                      <a:pt x="2555" y="9808"/>
                      <a:pt x="2118" y="10006"/>
                      <a:pt x="1668" y="10072"/>
                    </a:cubicBezTo>
                    <a:lnTo>
                      <a:pt x="1655" y="10059"/>
                    </a:lnTo>
                    <a:cubicBezTo>
                      <a:pt x="1404" y="9450"/>
                      <a:pt x="1404" y="8775"/>
                      <a:pt x="1682" y="8193"/>
                    </a:cubicBezTo>
                    <a:cubicBezTo>
                      <a:pt x="1946" y="8153"/>
                      <a:pt x="2198" y="8087"/>
                      <a:pt x="2436" y="7981"/>
                    </a:cubicBezTo>
                    <a:close/>
                    <a:moveTo>
                      <a:pt x="6354" y="7981"/>
                    </a:moveTo>
                    <a:lnTo>
                      <a:pt x="6354" y="7981"/>
                    </a:lnTo>
                    <a:cubicBezTo>
                      <a:pt x="6605" y="8087"/>
                      <a:pt x="6883" y="8166"/>
                      <a:pt x="7161" y="8193"/>
                    </a:cubicBezTo>
                    <a:cubicBezTo>
                      <a:pt x="7439" y="8788"/>
                      <a:pt x="7439" y="9463"/>
                      <a:pt x="7188" y="10072"/>
                    </a:cubicBezTo>
                    <a:lnTo>
                      <a:pt x="7188" y="10059"/>
                    </a:lnTo>
                    <a:cubicBezTo>
                      <a:pt x="6711" y="9993"/>
                      <a:pt x="6274" y="9794"/>
                      <a:pt x="5904" y="9490"/>
                    </a:cubicBezTo>
                    <a:cubicBezTo>
                      <a:pt x="5957" y="9278"/>
                      <a:pt x="5983" y="9066"/>
                      <a:pt x="5983" y="8841"/>
                    </a:cubicBezTo>
                    <a:cubicBezTo>
                      <a:pt x="5983" y="8762"/>
                      <a:pt x="5983" y="8683"/>
                      <a:pt x="5970" y="8603"/>
                    </a:cubicBezTo>
                    <a:lnTo>
                      <a:pt x="5970" y="8603"/>
                    </a:lnTo>
                    <a:lnTo>
                      <a:pt x="6023" y="8696"/>
                    </a:lnTo>
                    <a:cubicBezTo>
                      <a:pt x="6076" y="8788"/>
                      <a:pt x="6182" y="8855"/>
                      <a:pt x="6301" y="8855"/>
                    </a:cubicBezTo>
                    <a:cubicBezTo>
                      <a:pt x="6354" y="8855"/>
                      <a:pt x="6420" y="8841"/>
                      <a:pt x="6460" y="8815"/>
                    </a:cubicBezTo>
                    <a:cubicBezTo>
                      <a:pt x="6618" y="8722"/>
                      <a:pt x="6671" y="8537"/>
                      <a:pt x="6579" y="8378"/>
                    </a:cubicBezTo>
                    <a:lnTo>
                      <a:pt x="6354" y="7981"/>
                    </a:lnTo>
                    <a:close/>
                    <a:moveTo>
                      <a:pt x="5057" y="7769"/>
                    </a:moveTo>
                    <a:cubicBezTo>
                      <a:pt x="5255" y="8100"/>
                      <a:pt x="5348" y="8471"/>
                      <a:pt x="5348" y="8855"/>
                    </a:cubicBezTo>
                    <a:cubicBezTo>
                      <a:pt x="5348" y="9821"/>
                      <a:pt x="4713" y="10430"/>
                      <a:pt x="4408" y="10681"/>
                    </a:cubicBezTo>
                    <a:cubicBezTo>
                      <a:pt x="4090" y="10430"/>
                      <a:pt x="3455" y="9821"/>
                      <a:pt x="3455" y="8855"/>
                    </a:cubicBezTo>
                    <a:cubicBezTo>
                      <a:pt x="3455" y="8471"/>
                      <a:pt x="3548" y="8100"/>
                      <a:pt x="3746" y="7769"/>
                    </a:cubicBezTo>
                    <a:cubicBezTo>
                      <a:pt x="3852" y="7875"/>
                      <a:pt x="3958" y="7981"/>
                      <a:pt x="4090" y="8060"/>
                    </a:cubicBezTo>
                    <a:lnTo>
                      <a:pt x="4090" y="9159"/>
                    </a:lnTo>
                    <a:cubicBezTo>
                      <a:pt x="4104" y="9358"/>
                      <a:pt x="4253" y="9457"/>
                      <a:pt x="4402" y="9457"/>
                    </a:cubicBezTo>
                    <a:cubicBezTo>
                      <a:pt x="4550" y="9457"/>
                      <a:pt x="4699" y="9358"/>
                      <a:pt x="4713" y="9159"/>
                    </a:cubicBezTo>
                    <a:lnTo>
                      <a:pt x="4713" y="8060"/>
                    </a:lnTo>
                    <a:cubicBezTo>
                      <a:pt x="4832" y="7981"/>
                      <a:pt x="4951" y="7875"/>
                      <a:pt x="5057" y="7769"/>
                    </a:cubicBezTo>
                    <a:close/>
                    <a:moveTo>
                      <a:pt x="3601" y="0"/>
                    </a:moveTo>
                    <a:cubicBezTo>
                      <a:pt x="3508" y="0"/>
                      <a:pt x="3429" y="40"/>
                      <a:pt x="3363" y="106"/>
                    </a:cubicBezTo>
                    <a:cubicBezTo>
                      <a:pt x="3296" y="172"/>
                      <a:pt x="3270" y="265"/>
                      <a:pt x="3296" y="358"/>
                    </a:cubicBezTo>
                    <a:lnTo>
                      <a:pt x="3548" y="1893"/>
                    </a:lnTo>
                    <a:cubicBezTo>
                      <a:pt x="2860" y="1933"/>
                      <a:pt x="2211" y="2210"/>
                      <a:pt x="1721" y="2700"/>
                    </a:cubicBezTo>
                    <a:cubicBezTo>
                      <a:pt x="689" y="3719"/>
                      <a:pt x="914" y="5083"/>
                      <a:pt x="967" y="5347"/>
                    </a:cubicBezTo>
                    <a:cubicBezTo>
                      <a:pt x="1" y="6446"/>
                      <a:pt x="332" y="7862"/>
                      <a:pt x="345" y="7915"/>
                    </a:cubicBezTo>
                    <a:cubicBezTo>
                      <a:pt x="371" y="8034"/>
                      <a:pt x="464" y="8113"/>
                      <a:pt x="583" y="8153"/>
                    </a:cubicBezTo>
                    <a:cubicBezTo>
                      <a:pt x="715" y="8180"/>
                      <a:pt x="848" y="8193"/>
                      <a:pt x="980" y="8206"/>
                    </a:cubicBezTo>
                    <a:cubicBezTo>
                      <a:pt x="557" y="9410"/>
                      <a:pt x="1152" y="10496"/>
                      <a:pt x="1179" y="10549"/>
                    </a:cubicBezTo>
                    <a:cubicBezTo>
                      <a:pt x="1232" y="10655"/>
                      <a:pt x="1338" y="10708"/>
                      <a:pt x="1457" y="10708"/>
                    </a:cubicBezTo>
                    <a:cubicBezTo>
                      <a:pt x="2052" y="10681"/>
                      <a:pt x="2635" y="10483"/>
                      <a:pt x="3124" y="10125"/>
                    </a:cubicBezTo>
                    <a:cubicBezTo>
                      <a:pt x="3376" y="10615"/>
                      <a:pt x="3760" y="11038"/>
                      <a:pt x="4223" y="11343"/>
                    </a:cubicBezTo>
                    <a:cubicBezTo>
                      <a:pt x="4276" y="11369"/>
                      <a:pt x="4335" y="11383"/>
                      <a:pt x="4393" y="11383"/>
                    </a:cubicBezTo>
                    <a:cubicBezTo>
                      <a:pt x="4451" y="11383"/>
                      <a:pt x="4507" y="11369"/>
                      <a:pt x="4554" y="11343"/>
                    </a:cubicBezTo>
                    <a:cubicBezTo>
                      <a:pt x="5030" y="11025"/>
                      <a:pt x="5414" y="10615"/>
                      <a:pt x="5665" y="10112"/>
                    </a:cubicBezTo>
                    <a:cubicBezTo>
                      <a:pt x="6168" y="10469"/>
                      <a:pt x="6751" y="10681"/>
                      <a:pt x="7360" y="10721"/>
                    </a:cubicBezTo>
                    <a:cubicBezTo>
                      <a:pt x="7479" y="10721"/>
                      <a:pt x="7585" y="10655"/>
                      <a:pt x="7638" y="10549"/>
                    </a:cubicBezTo>
                    <a:cubicBezTo>
                      <a:pt x="7677" y="10496"/>
                      <a:pt x="8260" y="9410"/>
                      <a:pt x="7836" y="8206"/>
                    </a:cubicBezTo>
                    <a:cubicBezTo>
                      <a:pt x="7955" y="8193"/>
                      <a:pt x="8088" y="8180"/>
                      <a:pt x="8207" y="8153"/>
                    </a:cubicBezTo>
                    <a:cubicBezTo>
                      <a:pt x="8313" y="8113"/>
                      <a:pt x="8405" y="8034"/>
                      <a:pt x="8432" y="7915"/>
                    </a:cubicBezTo>
                    <a:cubicBezTo>
                      <a:pt x="8445" y="7862"/>
                      <a:pt x="8789" y="6446"/>
                      <a:pt x="7810" y="5347"/>
                    </a:cubicBezTo>
                    <a:lnTo>
                      <a:pt x="7823" y="5347"/>
                    </a:lnTo>
                    <a:cubicBezTo>
                      <a:pt x="7876" y="5083"/>
                      <a:pt x="8101" y="3719"/>
                      <a:pt x="7068" y="2700"/>
                    </a:cubicBezTo>
                    <a:cubicBezTo>
                      <a:pt x="6579" y="2210"/>
                      <a:pt x="5930" y="1933"/>
                      <a:pt x="5242" y="1893"/>
                    </a:cubicBezTo>
                    <a:lnTo>
                      <a:pt x="5493" y="358"/>
                    </a:lnTo>
                    <a:cubicBezTo>
                      <a:pt x="5507" y="265"/>
                      <a:pt x="5493" y="172"/>
                      <a:pt x="5427" y="106"/>
                    </a:cubicBezTo>
                    <a:cubicBezTo>
                      <a:pt x="5361" y="40"/>
                      <a:pt x="5282" y="0"/>
                      <a:pt x="5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980320" y="374145"/>
            <a:ext cx="51966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805" name="Google Shape;805;p53"/>
          <p:cNvSpPr txBox="1">
            <a:spLocks noGrp="1"/>
          </p:cNvSpPr>
          <p:nvPr>
            <p:ph type="subTitle" idx="1"/>
          </p:nvPr>
        </p:nvSpPr>
        <p:spPr>
          <a:xfrm>
            <a:off x="725578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2"/>
          </p:nvPr>
        </p:nvSpPr>
        <p:spPr>
          <a:xfrm>
            <a:off x="6522462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807" name="Google Shape;807;p53"/>
          <p:cNvSpPr txBox="1">
            <a:spLocks noGrp="1"/>
          </p:cNvSpPr>
          <p:nvPr>
            <p:ph type="subTitle" idx="5"/>
          </p:nvPr>
        </p:nvSpPr>
        <p:spPr>
          <a:xfrm>
            <a:off x="2655658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3"/>
          </p:nvPr>
        </p:nvSpPr>
        <p:spPr>
          <a:xfrm>
            <a:off x="4592383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Opportunity</a:t>
            </a:r>
            <a:endParaRPr/>
          </a:p>
        </p:txBody>
      </p:sp>
      <p:sp>
        <p:nvSpPr>
          <p:cNvPr id="809" name="Google Shape;809;p53"/>
          <p:cNvSpPr txBox="1">
            <a:spLocks noGrp="1"/>
          </p:cNvSpPr>
          <p:nvPr>
            <p:ph type="subTitle" idx="4"/>
          </p:nvPr>
        </p:nvSpPr>
        <p:spPr>
          <a:xfrm>
            <a:off x="4592375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</a:t>
            </a: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6"/>
          </p:nvPr>
        </p:nvSpPr>
        <p:spPr>
          <a:xfrm>
            <a:off x="72557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</a:t>
            </a:r>
            <a:endParaRPr/>
          </a:p>
        </p:txBody>
      </p:sp>
      <p:sp>
        <p:nvSpPr>
          <p:cNvPr id="811" name="Google Shape;811;p53"/>
          <p:cNvSpPr txBox="1">
            <a:spLocks noGrp="1"/>
          </p:cNvSpPr>
          <p:nvPr>
            <p:ph type="subTitle" idx="7"/>
          </p:nvPr>
        </p:nvSpPr>
        <p:spPr>
          <a:xfrm>
            <a:off x="6522462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8"/>
          </p:nvPr>
        </p:nvSpPr>
        <p:spPr>
          <a:xfrm>
            <a:off x="265565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</a:t>
            </a:r>
            <a:endParaRPr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713229" y="572040"/>
            <a:ext cx="7744977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2" name="Google Shape;832;p53"/>
          <p:cNvSpPr/>
          <p:nvPr/>
        </p:nvSpPr>
        <p:spPr>
          <a:xfrm>
            <a:off x="6818688" y="1853027"/>
            <a:ext cx="1306549" cy="1294392"/>
          </a:xfrm>
          <a:custGeom>
            <a:avLst/>
            <a:gdLst/>
            <a:ahLst/>
            <a:cxnLst/>
            <a:rect l="l" t="t" r="r" b="b"/>
            <a:pathLst>
              <a:path w="17139" h="11483" extrusionOk="0">
                <a:moveTo>
                  <a:pt x="8864" y="0"/>
                </a:moveTo>
                <a:lnTo>
                  <a:pt x="10186" y="0"/>
                </a:lnTo>
                <a:cubicBezTo>
                  <a:pt x="10474" y="0"/>
                  <a:pt x="10762" y="27"/>
                  <a:pt x="11050" y="79"/>
                </a:cubicBezTo>
                <a:cubicBezTo>
                  <a:pt x="11312" y="131"/>
                  <a:pt x="11574" y="184"/>
                  <a:pt x="11836" y="249"/>
                </a:cubicBezTo>
                <a:cubicBezTo>
                  <a:pt x="12032" y="288"/>
                  <a:pt x="12215" y="354"/>
                  <a:pt x="12399" y="432"/>
                </a:cubicBezTo>
                <a:cubicBezTo>
                  <a:pt x="12451" y="446"/>
                  <a:pt x="12503" y="472"/>
                  <a:pt x="12556" y="485"/>
                </a:cubicBezTo>
                <a:cubicBezTo>
                  <a:pt x="12647" y="537"/>
                  <a:pt x="12765" y="576"/>
                  <a:pt x="12883" y="590"/>
                </a:cubicBezTo>
                <a:cubicBezTo>
                  <a:pt x="12988" y="616"/>
                  <a:pt x="13106" y="655"/>
                  <a:pt x="13210" y="707"/>
                </a:cubicBezTo>
                <a:cubicBezTo>
                  <a:pt x="13368" y="799"/>
                  <a:pt x="13551" y="878"/>
                  <a:pt x="13721" y="969"/>
                </a:cubicBezTo>
                <a:cubicBezTo>
                  <a:pt x="13970" y="1126"/>
                  <a:pt x="14205" y="1283"/>
                  <a:pt x="14467" y="1441"/>
                </a:cubicBezTo>
                <a:cubicBezTo>
                  <a:pt x="14520" y="1467"/>
                  <a:pt x="14572" y="1519"/>
                  <a:pt x="14624" y="1558"/>
                </a:cubicBezTo>
                <a:lnTo>
                  <a:pt x="15056" y="1886"/>
                </a:lnTo>
                <a:cubicBezTo>
                  <a:pt x="15083" y="1899"/>
                  <a:pt x="15109" y="1912"/>
                  <a:pt x="15122" y="1938"/>
                </a:cubicBezTo>
                <a:cubicBezTo>
                  <a:pt x="15344" y="2134"/>
                  <a:pt x="15554" y="2331"/>
                  <a:pt x="15750" y="2553"/>
                </a:cubicBezTo>
                <a:cubicBezTo>
                  <a:pt x="15855" y="2684"/>
                  <a:pt x="15973" y="2815"/>
                  <a:pt x="16091" y="2946"/>
                </a:cubicBezTo>
                <a:cubicBezTo>
                  <a:pt x="16117" y="2985"/>
                  <a:pt x="16156" y="3025"/>
                  <a:pt x="16182" y="3077"/>
                </a:cubicBezTo>
                <a:cubicBezTo>
                  <a:pt x="16235" y="3156"/>
                  <a:pt x="16287" y="3247"/>
                  <a:pt x="16339" y="3339"/>
                </a:cubicBezTo>
                <a:cubicBezTo>
                  <a:pt x="16418" y="3470"/>
                  <a:pt x="16510" y="3601"/>
                  <a:pt x="16601" y="3719"/>
                </a:cubicBezTo>
                <a:cubicBezTo>
                  <a:pt x="16628" y="3758"/>
                  <a:pt x="16654" y="3797"/>
                  <a:pt x="16680" y="3836"/>
                </a:cubicBezTo>
                <a:cubicBezTo>
                  <a:pt x="16772" y="3993"/>
                  <a:pt x="16863" y="4137"/>
                  <a:pt x="16942" y="4295"/>
                </a:cubicBezTo>
                <a:cubicBezTo>
                  <a:pt x="17033" y="4452"/>
                  <a:pt x="17086" y="4635"/>
                  <a:pt x="17099" y="4818"/>
                </a:cubicBezTo>
                <a:cubicBezTo>
                  <a:pt x="17099" y="4910"/>
                  <a:pt x="17125" y="5015"/>
                  <a:pt x="17125" y="5106"/>
                </a:cubicBezTo>
                <a:cubicBezTo>
                  <a:pt x="17125" y="5198"/>
                  <a:pt x="17138" y="5355"/>
                  <a:pt x="17125" y="5473"/>
                </a:cubicBezTo>
                <a:cubicBezTo>
                  <a:pt x="17112" y="5735"/>
                  <a:pt x="17060" y="5983"/>
                  <a:pt x="16981" y="6232"/>
                </a:cubicBezTo>
                <a:cubicBezTo>
                  <a:pt x="16942" y="6337"/>
                  <a:pt x="16902" y="6442"/>
                  <a:pt x="16863" y="6560"/>
                </a:cubicBezTo>
                <a:cubicBezTo>
                  <a:pt x="16850" y="6599"/>
                  <a:pt x="16850" y="6638"/>
                  <a:pt x="16850" y="6677"/>
                </a:cubicBezTo>
                <a:cubicBezTo>
                  <a:pt x="16876" y="6821"/>
                  <a:pt x="16863" y="6952"/>
                  <a:pt x="16837" y="7096"/>
                </a:cubicBezTo>
                <a:cubicBezTo>
                  <a:pt x="16785" y="7332"/>
                  <a:pt x="16719" y="7581"/>
                  <a:pt x="16614" y="7803"/>
                </a:cubicBezTo>
                <a:cubicBezTo>
                  <a:pt x="16536" y="8052"/>
                  <a:pt x="16418" y="8275"/>
                  <a:pt x="16274" y="8484"/>
                </a:cubicBezTo>
                <a:cubicBezTo>
                  <a:pt x="16182" y="8628"/>
                  <a:pt x="16091" y="8785"/>
                  <a:pt x="15986" y="8929"/>
                </a:cubicBezTo>
                <a:cubicBezTo>
                  <a:pt x="15960" y="8982"/>
                  <a:pt x="15921" y="9021"/>
                  <a:pt x="15881" y="9060"/>
                </a:cubicBezTo>
                <a:cubicBezTo>
                  <a:pt x="15790" y="9139"/>
                  <a:pt x="15711" y="9230"/>
                  <a:pt x="15633" y="9335"/>
                </a:cubicBezTo>
                <a:cubicBezTo>
                  <a:pt x="15541" y="9440"/>
                  <a:pt x="15449" y="9531"/>
                  <a:pt x="15331" y="9623"/>
                </a:cubicBezTo>
                <a:cubicBezTo>
                  <a:pt x="15240" y="9689"/>
                  <a:pt x="15148" y="9767"/>
                  <a:pt x="15056" y="9846"/>
                </a:cubicBezTo>
                <a:cubicBezTo>
                  <a:pt x="14808" y="10055"/>
                  <a:pt x="14533" y="10225"/>
                  <a:pt x="14232" y="10356"/>
                </a:cubicBezTo>
                <a:cubicBezTo>
                  <a:pt x="13944" y="10487"/>
                  <a:pt x="13656" y="10618"/>
                  <a:pt x="13368" y="10736"/>
                </a:cubicBezTo>
                <a:cubicBezTo>
                  <a:pt x="13001" y="10893"/>
                  <a:pt x="12608" y="10998"/>
                  <a:pt x="12202" y="11063"/>
                </a:cubicBezTo>
                <a:cubicBezTo>
                  <a:pt x="11875" y="11116"/>
                  <a:pt x="11548" y="11181"/>
                  <a:pt x="11220" y="11233"/>
                </a:cubicBezTo>
                <a:cubicBezTo>
                  <a:pt x="11129" y="11246"/>
                  <a:pt x="11037" y="11246"/>
                  <a:pt x="10932" y="11260"/>
                </a:cubicBezTo>
                <a:cubicBezTo>
                  <a:pt x="10435" y="11312"/>
                  <a:pt x="9937" y="11312"/>
                  <a:pt x="9440" y="11273"/>
                </a:cubicBezTo>
                <a:cubicBezTo>
                  <a:pt x="9388" y="11273"/>
                  <a:pt x="9335" y="11273"/>
                  <a:pt x="9283" y="11299"/>
                </a:cubicBezTo>
                <a:cubicBezTo>
                  <a:pt x="9047" y="11364"/>
                  <a:pt x="8798" y="11417"/>
                  <a:pt x="8537" y="11456"/>
                </a:cubicBezTo>
                <a:cubicBezTo>
                  <a:pt x="8510" y="11456"/>
                  <a:pt x="8471" y="11469"/>
                  <a:pt x="8445" y="11469"/>
                </a:cubicBezTo>
                <a:cubicBezTo>
                  <a:pt x="8118" y="11469"/>
                  <a:pt x="7790" y="11482"/>
                  <a:pt x="7463" y="11482"/>
                </a:cubicBezTo>
                <a:cubicBezTo>
                  <a:pt x="7162" y="11482"/>
                  <a:pt x="6874" y="11456"/>
                  <a:pt x="6586" y="11404"/>
                </a:cubicBezTo>
                <a:cubicBezTo>
                  <a:pt x="6547" y="11404"/>
                  <a:pt x="6507" y="11391"/>
                  <a:pt x="6468" y="11391"/>
                </a:cubicBezTo>
                <a:cubicBezTo>
                  <a:pt x="6219" y="11404"/>
                  <a:pt x="5984" y="11391"/>
                  <a:pt x="5748" y="11377"/>
                </a:cubicBezTo>
                <a:cubicBezTo>
                  <a:pt x="5499" y="11351"/>
                  <a:pt x="5264" y="11286"/>
                  <a:pt x="5028" y="11207"/>
                </a:cubicBezTo>
                <a:cubicBezTo>
                  <a:pt x="4766" y="11102"/>
                  <a:pt x="4504" y="11011"/>
                  <a:pt x="4255" y="10893"/>
                </a:cubicBezTo>
                <a:cubicBezTo>
                  <a:pt x="4124" y="10841"/>
                  <a:pt x="4007" y="10775"/>
                  <a:pt x="3876" y="10710"/>
                </a:cubicBezTo>
                <a:cubicBezTo>
                  <a:pt x="3836" y="10697"/>
                  <a:pt x="3784" y="10670"/>
                  <a:pt x="3745" y="10657"/>
                </a:cubicBezTo>
                <a:cubicBezTo>
                  <a:pt x="3679" y="10631"/>
                  <a:pt x="3627" y="10618"/>
                  <a:pt x="3562" y="10605"/>
                </a:cubicBezTo>
                <a:cubicBezTo>
                  <a:pt x="3339" y="10553"/>
                  <a:pt x="3116" y="10474"/>
                  <a:pt x="2907" y="10382"/>
                </a:cubicBezTo>
                <a:cubicBezTo>
                  <a:pt x="2632" y="10265"/>
                  <a:pt x="2344" y="10160"/>
                  <a:pt x="2069" y="10029"/>
                </a:cubicBezTo>
                <a:cubicBezTo>
                  <a:pt x="1742" y="9885"/>
                  <a:pt x="1454" y="9689"/>
                  <a:pt x="1192" y="9440"/>
                </a:cubicBezTo>
                <a:cubicBezTo>
                  <a:pt x="904" y="9165"/>
                  <a:pt x="655" y="8851"/>
                  <a:pt x="459" y="8497"/>
                </a:cubicBezTo>
                <a:cubicBezTo>
                  <a:pt x="406" y="8419"/>
                  <a:pt x="380" y="8340"/>
                  <a:pt x="341" y="8261"/>
                </a:cubicBezTo>
                <a:cubicBezTo>
                  <a:pt x="275" y="8065"/>
                  <a:pt x="210" y="7869"/>
                  <a:pt x="144" y="7659"/>
                </a:cubicBezTo>
                <a:cubicBezTo>
                  <a:pt x="92" y="7463"/>
                  <a:pt x="53" y="7240"/>
                  <a:pt x="40" y="7031"/>
                </a:cubicBezTo>
                <a:cubicBezTo>
                  <a:pt x="14" y="6599"/>
                  <a:pt x="0" y="6154"/>
                  <a:pt x="27" y="5722"/>
                </a:cubicBezTo>
                <a:cubicBezTo>
                  <a:pt x="27" y="5591"/>
                  <a:pt x="27" y="5447"/>
                  <a:pt x="40" y="5316"/>
                </a:cubicBezTo>
                <a:cubicBezTo>
                  <a:pt x="40" y="5080"/>
                  <a:pt x="79" y="4871"/>
                  <a:pt x="158" y="4661"/>
                </a:cubicBezTo>
                <a:cubicBezTo>
                  <a:pt x="197" y="4504"/>
                  <a:pt x="262" y="4360"/>
                  <a:pt x="315" y="4216"/>
                </a:cubicBezTo>
                <a:cubicBezTo>
                  <a:pt x="367" y="4098"/>
                  <a:pt x="406" y="3993"/>
                  <a:pt x="459" y="3876"/>
                </a:cubicBezTo>
                <a:cubicBezTo>
                  <a:pt x="511" y="3758"/>
                  <a:pt x="603" y="3601"/>
                  <a:pt x="668" y="3470"/>
                </a:cubicBezTo>
                <a:cubicBezTo>
                  <a:pt x="786" y="3221"/>
                  <a:pt x="943" y="2998"/>
                  <a:pt x="1126" y="2789"/>
                </a:cubicBezTo>
                <a:cubicBezTo>
                  <a:pt x="1270" y="2632"/>
                  <a:pt x="1401" y="2462"/>
                  <a:pt x="1545" y="2305"/>
                </a:cubicBezTo>
                <a:cubicBezTo>
                  <a:pt x="1624" y="2200"/>
                  <a:pt x="1702" y="2108"/>
                  <a:pt x="1794" y="2017"/>
                </a:cubicBezTo>
                <a:cubicBezTo>
                  <a:pt x="1886" y="1925"/>
                  <a:pt x="1977" y="1846"/>
                  <a:pt x="2082" y="1768"/>
                </a:cubicBezTo>
                <a:cubicBezTo>
                  <a:pt x="2239" y="1637"/>
                  <a:pt x="2396" y="1519"/>
                  <a:pt x="2567" y="1401"/>
                </a:cubicBezTo>
                <a:cubicBezTo>
                  <a:pt x="2737" y="1296"/>
                  <a:pt x="2855" y="1231"/>
                  <a:pt x="3012" y="1139"/>
                </a:cubicBezTo>
                <a:cubicBezTo>
                  <a:pt x="3156" y="1061"/>
                  <a:pt x="3273" y="995"/>
                  <a:pt x="3404" y="917"/>
                </a:cubicBezTo>
                <a:cubicBezTo>
                  <a:pt x="3496" y="851"/>
                  <a:pt x="3588" y="812"/>
                  <a:pt x="3692" y="786"/>
                </a:cubicBezTo>
                <a:cubicBezTo>
                  <a:pt x="4007" y="681"/>
                  <a:pt x="4308" y="576"/>
                  <a:pt x="4622" y="485"/>
                </a:cubicBezTo>
                <a:cubicBezTo>
                  <a:pt x="4831" y="419"/>
                  <a:pt x="5041" y="380"/>
                  <a:pt x="5264" y="341"/>
                </a:cubicBezTo>
                <a:cubicBezTo>
                  <a:pt x="5538" y="275"/>
                  <a:pt x="5826" y="223"/>
                  <a:pt x="6114" y="171"/>
                </a:cubicBezTo>
                <a:cubicBezTo>
                  <a:pt x="6298" y="144"/>
                  <a:pt x="6481" y="131"/>
                  <a:pt x="6651" y="105"/>
                </a:cubicBezTo>
                <a:cubicBezTo>
                  <a:pt x="6874" y="79"/>
                  <a:pt x="7083" y="66"/>
                  <a:pt x="7306" y="40"/>
                </a:cubicBezTo>
                <a:cubicBezTo>
                  <a:pt x="7345" y="27"/>
                  <a:pt x="7398" y="27"/>
                  <a:pt x="7437" y="27"/>
                </a:cubicBezTo>
                <a:close/>
                <a:moveTo>
                  <a:pt x="3679" y="1152"/>
                </a:moveTo>
                <a:cubicBezTo>
                  <a:pt x="3823" y="1126"/>
                  <a:pt x="3967" y="1074"/>
                  <a:pt x="4085" y="1008"/>
                </a:cubicBezTo>
                <a:cubicBezTo>
                  <a:pt x="4190" y="943"/>
                  <a:pt x="4295" y="891"/>
                  <a:pt x="4413" y="864"/>
                </a:cubicBezTo>
                <a:cubicBezTo>
                  <a:pt x="4740" y="760"/>
                  <a:pt x="5080" y="694"/>
                  <a:pt x="5421" y="655"/>
                </a:cubicBezTo>
                <a:cubicBezTo>
                  <a:pt x="5643" y="629"/>
                  <a:pt x="5879" y="603"/>
                  <a:pt x="6101" y="576"/>
                </a:cubicBezTo>
                <a:cubicBezTo>
                  <a:pt x="6494" y="511"/>
                  <a:pt x="6887" y="498"/>
                  <a:pt x="7280" y="511"/>
                </a:cubicBezTo>
                <a:cubicBezTo>
                  <a:pt x="7332" y="511"/>
                  <a:pt x="7384" y="511"/>
                  <a:pt x="7437" y="511"/>
                </a:cubicBezTo>
                <a:cubicBezTo>
                  <a:pt x="7738" y="472"/>
                  <a:pt x="8039" y="459"/>
                  <a:pt x="8340" y="472"/>
                </a:cubicBezTo>
                <a:lnTo>
                  <a:pt x="8877" y="472"/>
                </a:lnTo>
                <a:cubicBezTo>
                  <a:pt x="9100" y="472"/>
                  <a:pt x="9309" y="485"/>
                  <a:pt x="9518" y="524"/>
                </a:cubicBezTo>
                <a:cubicBezTo>
                  <a:pt x="9623" y="550"/>
                  <a:pt x="9728" y="576"/>
                  <a:pt x="9846" y="590"/>
                </a:cubicBezTo>
                <a:cubicBezTo>
                  <a:pt x="10003" y="603"/>
                  <a:pt x="10173" y="616"/>
                  <a:pt x="10330" y="642"/>
                </a:cubicBezTo>
                <a:cubicBezTo>
                  <a:pt x="10723" y="681"/>
                  <a:pt x="11116" y="773"/>
                  <a:pt x="11482" y="917"/>
                </a:cubicBezTo>
                <a:cubicBezTo>
                  <a:pt x="11522" y="930"/>
                  <a:pt x="11574" y="943"/>
                  <a:pt x="11626" y="969"/>
                </a:cubicBezTo>
                <a:cubicBezTo>
                  <a:pt x="11875" y="1048"/>
                  <a:pt x="12137" y="1152"/>
                  <a:pt x="12373" y="1270"/>
                </a:cubicBezTo>
                <a:cubicBezTo>
                  <a:pt x="12556" y="1362"/>
                  <a:pt x="12739" y="1454"/>
                  <a:pt x="12922" y="1532"/>
                </a:cubicBezTo>
                <a:cubicBezTo>
                  <a:pt x="13040" y="1571"/>
                  <a:pt x="13158" y="1637"/>
                  <a:pt x="13263" y="1689"/>
                </a:cubicBezTo>
                <a:cubicBezTo>
                  <a:pt x="13525" y="1833"/>
                  <a:pt x="13773" y="1977"/>
                  <a:pt x="14022" y="2121"/>
                </a:cubicBezTo>
                <a:cubicBezTo>
                  <a:pt x="14127" y="2187"/>
                  <a:pt x="14232" y="2265"/>
                  <a:pt x="14323" y="2344"/>
                </a:cubicBezTo>
                <a:cubicBezTo>
                  <a:pt x="14376" y="2383"/>
                  <a:pt x="14441" y="2422"/>
                  <a:pt x="14507" y="2462"/>
                </a:cubicBezTo>
                <a:cubicBezTo>
                  <a:pt x="14716" y="2580"/>
                  <a:pt x="14926" y="2737"/>
                  <a:pt x="15109" y="2907"/>
                </a:cubicBezTo>
                <a:lnTo>
                  <a:pt x="15266" y="3051"/>
                </a:lnTo>
                <a:cubicBezTo>
                  <a:pt x="15266" y="3038"/>
                  <a:pt x="15266" y="3012"/>
                  <a:pt x="15253" y="2985"/>
                </a:cubicBezTo>
                <a:cubicBezTo>
                  <a:pt x="15161" y="2802"/>
                  <a:pt x="15070" y="2632"/>
                  <a:pt x="14978" y="2449"/>
                </a:cubicBezTo>
                <a:cubicBezTo>
                  <a:pt x="14952" y="2409"/>
                  <a:pt x="14926" y="2370"/>
                  <a:pt x="14899" y="2344"/>
                </a:cubicBezTo>
                <a:cubicBezTo>
                  <a:pt x="14755" y="2200"/>
                  <a:pt x="14598" y="2043"/>
                  <a:pt x="14454" y="1899"/>
                </a:cubicBezTo>
                <a:cubicBezTo>
                  <a:pt x="14428" y="1873"/>
                  <a:pt x="14402" y="1859"/>
                  <a:pt x="14376" y="1833"/>
                </a:cubicBezTo>
                <a:cubicBezTo>
                  <a:pt x="14258" y="1729"/>
                  <a:pt x="14127" y="1650"/>
                  <a:pt x="13983" y="1585"/>
                </a:cubicBezTo>
                <a:cubicBezTo>
                  <a:pt x="13643" y="1401"/>
                  <a:pt x="13289" y="1218"/>
                  <a:pt x="12936" y="1035"/>
                </a:cubicBezTo>
                <a:cubicBezTo>
                  <a:pt x="12896" y="1008"/>
                  <a:pt x="12844" y="995"/>
                  <a:pt x="12805" y="982"/>
                </a:cubicBezTo>
                <a:cubicBezTo>
                  <a:pt x="12608" y="904"/>
                  <a:pt x="12412" y="825"/>
                  <a:pt x="12229" y="747"/>
                </a:cubicBezTo>
                <a:cubicBezTo>
                  <a:pt x="12058" y="668"/>
                  <a:pt x="11875" y="616"/>
                  <a:pt x="11692" y="576"/>
                </a:cubicBezTo>
                <a:cubicBezTo>
                  <a:pt x="11456" y="537"/>
                  <a:pt x="11234" y="485"/>
                  <a:pt x="10998" y="446"/>
                </a:cubicBezTo>
                <a:cubicBezTo>
                  <a:pt x="10762" y="393"/>
                  <a:pt x="10527" y="367"/>
                  <a:pt x="10278" y="367"/>
                </a:cubicBezTo>
                <a:cubicBezTo>
                  <a:pt x="9597" y="367"/>
                  <a:pt x="8916" y="367"/>
                  <a:pt x="8235" y="354"/>
                </a:cubicBezTo>
                <a:cubicBezTo>
                  <a:pt x="8118" y="354"/>
                  <a:pt x="8000" y="354"/>
                  <a:pt x="7869" y="341"/>
                </a:cubicBezTo>
                <a:cubicBezTo>
                  <a:pt x="7659" y="328"/>
                  <a:pt x="7450" y="328"/>
                  <a:pt x="7240" y="354"/>
                </a:cubicBezTo>
                <a:cubicBezTo>
                  <a:pt x="7110" y="367"/>
                  <a:pt x="6992" y="367"/>
                  <a:pt x="6874" y="380"/>
                </a:cubicBezTo>
                <a:cubicBezTo>
                  <a:pt x="6677" y="406"/>
                  <a:pt x="6481" y="406"/>
                  <a:pt x="6298" y="446"/>
                </a:cubicBezTo>
                <a:cubicBezTo>
                  <a:pt x="5957" y="485"/>
                  <a:pt x="5617" y="550"/>
                  <a:pt x="5277" y="603"/>
                </a:cubicBezTo>
                <a:cubicBezTo>
                  <a:pt x="5067" y="642"/>
                  <a:pt x="4858" y="681"/>
                  <a:pt x="4648" y="747"/>
                </a:cubicBezTo>
                <a:lnTo>
                  <a:pt x="4138" y="917"/>
                </a:lnTo>
                <a:cubicBezTo>
                  <a:pt x="3980" y="969"/>
                  <a:pt x="3836" y="1048"/>
                  <a:pt x="3692" y="1126"/>
                </a:cubicBezTo>
                <a:cubicBezTo>
                  <a:pt x="3692" y="1126"/>
                  <a:pt x="3692" y="1139"/>
                  <a:pt x="3679" y="1152"/>
                </a:cubicBezTo>
                <a:close/>
                <a:moveTo>
                  <a:pt x="15344" y="7960"/>
                </a:moveTo>
                <a:lnTo>
                  <a:pt x="15358" y="7973"/>
                </a:lnTo>
                <a:cubicBezTo>
                  <a:pt x="15502" y="7829"/>
                  <a:pt x="15646" y="7672"/>
                  <a:pt x="15763" y="7515"/>
                </a:cubicBezTo>
                <a:cubicBezTo>
                  <a:pt x="15960" y="7266"/>
                  <a:pt x="16117" y="7005"/>
                  <a:pt x="16287" y="6743"/>
                </a:cubicBezTo>
                <a:cubicBezTo>
                  <a:pt x="16313" y="6704"/>
                  <a:pt x="16339" y="6664"/>
                  <a:pt x="16366" y="6612"/>
                </a:cubicBezTo>
                <a:cubicBezTo>
                  <a:pt x="16536" y="6285"/>
                  <a:pt x="16641" y="5931"/>
                  <a:pt x="16693" y="5551"/>
                </a:cubicBezTo>
                <a:cubicBezTo>
                  <a:pt x="16706" y="5407"/>
                  <a:pt x="16706" y="5263"/>
                  <a:pt x="16693" y="5119"/>
                </a:cubicBezTo>
                <a:cubicBezTo>
                  <a:pt x="16693" y="5041"/>
                  <a:pt x="16667" y="4949"/>
                  <a:pt x="16667" y="4871"/>
                </a:cubicBezTo>
                <a:cubicBezTo>
                  <a:pt x="16654" y="4700"/>
                  <a:pt x="16614" y="4543"/>
                  <a:pt x="16523" y="4412"/>
                </a:cubicBezTo>
                <a:cubicBezTo>
                  <a:pt x="16484" y="4334"/>
                  <a:pt x="16444" y="4268"/>
                  <a:pt x="16405" y="4203"/>
                </a:cubicBezTo>
                <a:cubicBezTo>
                  <a:pt x="16353" y="4098"/>
                  <a:pt x="16287" y="4007"/>
                  <a:pt x="16222" y="3915"/>
                </a:cubicBezTo>
                <a:cubicBezTo>
                  <a:pt x="16222" y="3902"/>
                  <a:pt x="16209" y="3889"/>
                  <a:pt x="16182" y="3902"/>
                </a:cubicBezTo>
                <a:cubicBezTo>
                  <a:pt x="16209" y="4020"/>
                  <a:pt x="16222" y="4137"/>
                  <a:pt x="16235" y="4242"/>
                </a:cubicBezTo>
                <a:cubicBezTo>
                  <a:pt x="16274" y="4504"/>
                  <a:pt x="16274" y="4766"/>
                  <a:pt x="16261" y="5041"/>
                </a:cubicBezTo>
                <a:cubicBezTo>
                  <a:pt x="16235" y="5263"/>
                  <a:pt x="16209" y="5499"/>
                  <a:pt x="16169" y="5735"/>
                </a:cubicBezTo>
                <a:cubicBezTo>
                  <a:pt x="16143" y="5997"/>
                  <a:pt x="16078" y="6245"/>
                  <a:pt x="16012" y="6507"/>
                </a:cubicBezTo>
                <a:cubicBezTo>
                  <a:pt x="15907" y="6834"/>
                  <a:pt x="15777" y="7122"/>
                  <a:pt x="15646" y="7437"/>
                </a:cubicBezTo>
                <a:cubicBezTo>
                  <a:pt x="15580" y="7581"/>
                  <a:pt x="15515" y="7712"/>
                  <a:pt x="15423" y="7843"/>
                </a:cubicBezTo>
                <a:cubicBezTo>
                  <a:pt x="15397" y="7882"/>
                  <a:pt x="15371" y="7921"/>
                  <a:pt x="15344" y="7960"/>
                </a:cubicBezTo>
                <a:close/>
                <a:moveTo>
                  <a:pt x="2828" y="9924"/>
                </a:moveTo>
                <a:lnTo>
                  <a:pt x="2855" y="9898"/>
                </a:lnTo>
                <a:cubicBezTo>
                  <a:pt x="2776" y="9846"/>
                  <a:pt x="2684" y="9793"/>
                  <a:pt x="2606" y="9741"/>
                </a:cubicBezTo>
                <a:cubicBezTo>
                  <a:pt x="2409" y="9623"/>
                  <a:pt x="2226" y="9492"/>
                  <a:pt x="2043" y="9348"/>
                </a:cubicBezTo>
                <a:cubicBezTo>
                  <a:pt x="1807" y="9178"/>
                  <a:pt x="1598" y="8968"/>
                  <a:pt x="1441" y="8733"/>
                </a:cubicBezTo>
                <a:cubicBezTo>
                  <a:pt x="1231" y="8432"/>
                  <a:pt x="1048" y="8091"/>
                  <a:pt x="904" y="7751"/>
                </a:cubicBezTo>
                <a:cubicBezTo>
                  <a:pt x="812" y="7502"/>
                  <a:pt x="734" y="7253"/>
                  <a:pt x="642" y="7005"/>
                </a:cubicBezTo>
                <a:cubicBezTo>
                  <a:pt x="642" y="7005"/>
                  <a:pt x="629" y="6992"/>
                  <a:pt x="629" y="6978"/>
                </a:cubicBezTo>
                <a:cubicBezTo>
                  <a:pt x="524" y="6664"/>
                  <a:pt x="459" y="6337"/>
                  <a:pt x="446" y="6010"/>
                </a:cubicBezTo>
                <a:cubicBezTo>
                  <a:pt x="419" y="5722"/>
                  <a:pt x="419" y="5447"/>
                  <a:pt x="446" y="5159"/>
                </a:cubicBezTo>
                <a:cubicBezTo>
                  <a:pt x="446" y="5132"/>
                  <a:pt x="446" y="5119"/>
                  <a:pt x="446" y="5093"/>
                </a:cubicBezTo>
                <a:lnTo>
                  <a:pt x="446" y="5028"/>
                </a:lnTo>
                <a:cubicBezTo>
                  <a:pt x="419" y="5159"/>
                  <a:pt x="393" y="5276"/>
                  <a:pt x="393" y="5407"/>
                </a:cubicBezTo>
                <a:lnTo>
                  <a:pt x="393" y="6599"/>
                </a:lnTo>
                <a:cubicBezTo>
                  <a:pt x="393" y="6730"/>
                  <a:pt x="419" y="6861"/>
                  <a:pt x="419" y="6992"/>
                </a:cubicBezTo>
                <a:cubicBezTo>
                  <a:pt x="432" y="7188"/>
                  <a:pt x="472" y="7371"/>
                  <a:pt x="524" y="7555"/>
                </a:cubicBezTo>
                <a:cubicBezTo>
                  <a:pt x="577" y="7712"/>
                  <a:pt x="642" y="7895"/>
                  <a:pt x="694" y="8065"/>
                </a:cubicBezTo>
                <a:cubicBezTo>
                  <a:pt x="734" y="8196"/>
                  <a:pt x="799" y="8327"/>
                  <a:pt x="878" y="8445"/>
                </a:cubicBezTo>
                <a:cubicBezTo>
                  <a:pt x="995" y="8589"/>
                  <a:pt x="1113" y="8746"/>
                  <a:pt x="1231" y="8903"/>
                </a:cubicBezTo>
                <a:cubicBezTo>
                  <a:pt x="1493" y="9204"/>
                  <a:pt x="1807" y="9453"/>
                  <a:pt x="2174" y="9636"/>
                </a:cubicBezTo>
                <a:cubicBezTo>
                  <a:pt x="2370" y="9728"/>
                  <a:pt x="2580" y="9806"/>
                  <a:pt x="2776" y="9898"/>
                </a:cubicBezTo>
                <a:cubicBezTo>
                  <a:pt x="2802" y="9898"/>
                  <a:pt x="2815" y="9911"/>
                  <a:pt x="2828" y="9911"/>
                </a:cubicBezTo>
                <a:close/>
                <a:moveTo>
                  <a:pt x="16104" y="7790"/>
                </a:moveTo>
                <a:lnTo>
                  <a:pt x="16065" y="7829"/>
                </a:lnTo>
                <a:cubicBezTo>
                  <a:pt x="15921" y="8000"/>
                  <a:pt x="15777" y="8144"/>
                  <a:pt x="15633" y="8314"/>
                </a:cubicBezTo>
                <a:cubicBezTo>
                  <a:pt x="15554" y="8406"/>
                  <a:pt x="15475" y="8497"/>
                  <a:pt x="15397" y="8602"/>
                </a:cubicBezTo>
                <a:cubicBezTo>
                  <a:pt x="15200" y="8824"/>
                  <a:pt x="14991" y="9034"/>
                  <a:pt x="14768" y="9230"/>
                </a:cubicBezTo>
                <a:cubicBezTo>
                  <a:pt x="14768" y="9243"/>
                  <a:pt x="14755" y="9256"/>
                  <a:pt x="14742" y="9256"/>
                </a:cubicBezTo>
                <a:cubicBezTo>
                  <a:pt x="14467" y="9466"/>
                  <a:pt x="14166" y="9649"/>
                  <a:pt x="13865" y="9793"/>
                </a:cubicBezTo>
                <a:cubicBezTo>
                  <a:pt x="13826" y="9806"/>
                  <a:pt x="13787" y="9819"/>
                  <a:pt x="13760" y="9846"/>
                </a:cubicBezTo>
                <a:cubicBezTo>
                  <a:pt x="13643" y="9911"/>
                  <a:pt x="13512" y="9963"/>
                  <a:pt x="13381" y="9990"/>
                </a:cubicBezTo>
                <a:cubicBezTo>
                  <a:pt x="13328" y="10003"/>
                  <a:pt x="13289" y="10016"/>
                  <a:pt x="13250" y="10055"/>
                </a:cubicBezTo>
                <a:cubicBezTo>
                  <a:pt x="12988" y="10238"/>
                  <a:pt x="12726" y="10422"/>
                  <a:pt x="12451" y="10592"/>
                </a:cubicBezTo>
                <a:cubicBezTo>
                  <a:pt x="12438" y="10592"/>
                  <a:pt x="12425" y="10592"/>
                  <a:pt x="12425" y="10618"/>
                </a:cubicBezTo>
                <a:cubicBezTo>
                  <a:pt x="12438" y="10618"/>
                  <a:pt x="12464" y="10618"/>
                  <a:pt x="12477" y="10618"/>
                </a:cubicBezTo>
                <a:cubicBezTo>
                  <a:pt x="12687" y="10566"/>
                  <a:pt x="12883" y="10500"/>
                  <a:pt x="13093" y="10422"/>
                </a:cubicBezTo>
                <a:cubicBezTo>
                  <a:pt x="13433" y="10278"/>
                  <a:pt x="13760" y="10121"/>
                  <a:pt x="14101" y="9977"/>
                </a:cubicBezTo>
                <a:cubicBezTo>
                  <a:pt x="14297" y="9885"/>
                  <a:pt x="14467" y="9780"/>
                  <a:pt x="14638" y="9662"/>
                </a:cubicBezTo>
                <a:cubicBezTo>
                  <a:pt x="14716" y="9584"/>
                  <a:pt x="14808" y="9518"/>
                  <a:pt x="14899" y="9453"/>
                </a:cubicBezTo>
                <a:cubicBezTo>
                  <a:pt x="15083" y="9309"/>
                  <a:pt x="15253" y="9139"/>
                  <a:pt x="15410" y="8955"/>
                </a:cubicBezTo>
                <a:cubicBezTo>
                  <a:pt x="15646" y="8641"/>
                  <a:pt x="15855" y="8314"/>
                  <a:pt x="16051" y="7973"/>
                </a:cubicBezTo>
                <a:cubicBezTo>
                  <a:pt x="16091" y="7921"/>
                  <a:pt x="16104" y="7843"/>
                  <a:pt x="16104" y="7777"/>
                </a:cubicBezTo>
                <a:close/>
                <a:moveTo>
                  <a:pt x="3391" y="2514"/>
                </a:moveTo>
                <a:lnTo>
                  <a:pt x="3365" y="2488"/>
                </a:lnTo>
                <a:cubicBezTo>
                  <a:pt x="3300" y="2527"/>
                  <a:pt x="3234" y="2580"/>
                  <a:pt x="3182" y="2619"/>
                </a:cubicBezTo>
                <a:cubicBezTo>
                  <a:pt x="2881" y="2854"/>
                  <a:pt x="2593" y="3103"/>
                  <a:pt x="2344" y="3391"/>
                </a:cubicBezTo>
                <a:cubicBezTo>
                  <a:pt x="2121" y="3614"/>
                  <a:pt x="1951" y="3876"/>
                  <a:pt x="1833" y="4177"/>
                </a:cubicBezTo>
                <a:cubicBezTo>
                  <a:pt x="1742" y="4412"/>
                  <a:pt x="1663" y="4648"/>
                  <a:pt x="1611" y="4897"/>
                </a:cubicBezTo>
                <a:cubicBezTo>
                  <a:pt x="1506" y="5316"/>
                  <a:pt x="1467" y="5748"/>
                  <a:pt x="1493" y="6180"/>
                </a:cubicBezTo>
                <a:cubicBezTo>
                  <a:pt x="1493" y="6271"/>
                  <a:pt x="1519" y="6376"/>
                  <a:pt x="1558" y="6455"/>
                </a:cubicBezTo>
                <a:cubicBezTo>
                  <a:pt x="1572" y="6442"/>
                  <a:pt x="1572" y="6416"/>
                  <a:pt x="1572" y="6402"/>
                </a:cubicBezTo>
                <a:lnTo>
                  <a:pt x="1572" y="6127"/>
                </a:lnTo>
                <a:cubicBezTo>
                  <a:pt x="1572" y="5879"/>
                  <a:pt x="1598" y="5630"/>
                  <a:pt x="1650" y="5394"/>
                </a:cubicBezTo>
                <a:cubicBezTo>
                  <a:pt x="1807" y="4674"/>
                  <a:pt x="2121" y="4007"/>
                  <a:pt x="2567" y="3431"/>
                </a:cubicBezTo>
                <a:cubicBezTo>
                  <a:pt x="2789" y="3142"/>
                  <a:pt x="3038" y="2868"/>
                  <a:pt x="3287" y="2606"/>
                </a:cubicBezTo>
                <a:close/>
                <a:moveTo>
                  <a:pt x="1493" y="3391"/>
                </a:moveTo>
                <a:cubicBezTo>
                  <a:pt x="1611" y="3234"/>
                  <a:pt x="1716" y="3103"/>
                  <a:pt x="1820" y="2972"/>
                </a:cubicBezTo>
                <a:cubicBezTo>
                  <a:pt x="1977" y="2789"/>
                  <a:pt x="2161" y="2619"/>
                  <a:pt x="2344" y="2462"/>
                </a:cubicBezTo>
                <a:cubicBezTo>
                  <a:pt x="2619" y="2187"/>
                  <a:pt x="2946" y="1964"/>
                  <a:pt x="3287" y="1781"/>
                </a:cubicBezTo>
                <a:cubicBezTo>
                  <a:pt x="3431" y="1715"/>
                  <a:pt x="3575" y="1637"/>
                  <a:pt x="3719" y="1571"/>
                </a:cubicBezTo>
                <a:cubicBezTo>
                  <a:pt x="3732" y="1571"/>
                  <a:pt x="3758" y="1558"/>
                  <a:pt x="3732" y="1519"/>
                </a:cubicBezTo>
                <a:cubicBezTo>
                  <a:pt x="3653" y="1545"/>
                  <a:pt x="3575" y="1558"/>
                  <a:pt x="3496" y="1585"/>
                </a:cubicBezTo>
                <a:cubicBezTo>
                  <a:pt x="3313" y="1624"/>
                  <a:pt x="3129" y="1702"/>
                  <a:pt x="2946" y="1781"/>
                </a:cubicBezTo>
                <a:cubicBezTo>
                  <a:pt x="2750" y="1886"/>
                  <a:pt x="2567" y="2017"/>
                  <a:pt x="2370" y="2134"/>
                </a:cubicBezTo>
                <a:cubicBezTo>
                  <a:pt x="2200" y="2252"/>
                  <a:pt x="2043" y="2383"/>
                  <a:pt x="1912" y="2540"/>
                </a:cubicBezTo>
                <a:cubicBezTo>
                  <a:pt x="1768" y="2710"/>
                  <a:pt x="1650" y="2894"/>
                  <a:pt x="1558" y="3103"/>
                </a:cubicBezTo>
                <a:cubicBezTo>
                  <a:pt x="1532" y="3169"/>
                  <a:pt x="1506" y="3234"/>
                  <a:pt x="1480" y="3300"/>
                </a:cubicBezTo>
                <a:cubicBezTo>
                  <a:pt x="1480" y="3313"/>
                  <a:pt x="1493" y="3339"/>
                  <a:pt x="1493" y="3391"/>
                </a:cubicBezTo>
                <a:close/>
                <a:moveTo>
                  <a:pt x="15410" y="5237"/>
                </a:moveTo>
                <a:lnTo>
                  <a:pt x="15423" y="5237"/>
                </a:lnTo>
                <a:cubicBezTo>
                  <a:pt x="15423" y="5211"/>
                  <a:pt x="15423" y="5185"/>
                  <a:pt x="15423" y="5159"/>
                </a:cubicBezTo>
                <a:cubicBezTo>
                  <a:pt x="15397" y="4988"/>
                  <a:pt x="15371" y="4844"/>
                  <a:pt x="15344" y="4687"/>
                </a:cubicBezTo>
                <a:cubicBezTo>
                  <a:pt x="15318" y="4517"/>
                  <a:pt x="15266" y="4347"/>
                  <a:pt x="15174" y="4203"/>
                </a:cubicBezTo>
                <a:cubicBezTo>
                  <a:pt x="15083" y="4059"/>
                  <a:pt x="14991" y="3915"/>
                  <a:pt x="14899" y="3784"/>
                </a:cubicBezTo>
                <a:cubicBezTo>
                  <a:pt x="14795" y="3653"/>
                  <a:pt x="14716" y="3548"/>
                  <a:pt x="14624" y="3444"/>
                </a:cubicBezTo>
                <a:cubicBezTo>
                  <a:pt x="14611" y="3431"/>
                  <a:pt x="14585" y="3417"/>
                  <a:pt x="14572" y="3404"/>
                </a:cubicBezTo>
                <a:cubicBezTo>
                  <a:pt x="14572" y="3522"/>
                  <a:pt x="14611" y="3627"/>
                  <a:pt x="14677" y="3719"/>
                </a:cubicBezTo>
                <a:cubicBezTo>
                  <a:pt x="14821" y="3876"/>
                  <a:pt x="14939" y="4059"/>
                  <a:pt x="15030" y="4255"/>
                </a:cubicBezTo>
                <a:cubicBezTo>
                  <a:pt x="15148" y="4517"/>
                  <a:pt x="15253" y="4779"/>
                  <a:pt x="15344" y="5041"/>
                </a:cubicBezTo>
                <a:cubicBezTo>
                  <a:pt x="15371" y="5106"/>
                  <a:pt x="15384" y="5159"/>
                  <a:pt x="15397" y="5224"/>
                </a:cubicBezTo>
                <a:close/>
                <a:moveTo>
                  <a:pt x="7384" y="10814"/>
                </a:moveTo>
                <a:cubicBezTo>
                  <a:pt x="7227" y="10749"/>
                  <a:pt x="7044" y="10710"/>
                  <a:pt x="6874" y="10723"/>
                </a:cubicBezTo>
                <a:cubicBezTo>
                  <a:pt x="6874" y="10762"/>
                  <a:pt x="6900" y="10788"/>
                  <a:pt x="6926" y="10801"/>
                </a:cubicBezTo>
                <a:cubicBezTo>
                  <a:pt x="7070" y="10828"/>
                  <a:pt x="7227" y="10828"/>
                  <a:pt x="7371" y="108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3"/>
          <p:cNvSpPr/>
          <p:nvPr/>
        </p:nvSpPr>
        <p:spPr>
          <a:xfrm>
            <a:off x="7250075" y="2201138"/>
            <a:ext cx="443772" cy="598181"/>
          </a:xfrm>
          <a:custGeom>
            <a:avLst/>
            <a:gdLst/>
            <a:ahLst/>
            <a:cxnLst/>
            <a:rect l="l" t="t" r="r" b="b"/>
            <a:pathLst>
              <a:path w="12019" h="16201" extrusionOk="0">
                <a:moveTo>
                  <a:pt x="6327" y="11131"/>
                </a:moveTo>
                <a:lnTo>
                  <a:pt x="6327" y="13037"/>
                </a:lnTo>
                <a:lnTo>
                  <a:pt x="5692" y="13037"/>
                </a:lnTo>
                <a:lnTo>
                  <a:pt x="5692" y="11131"/>
                </a:lnTo>
                <a:close/>
                <a:moveTo>
                  <a:pt x="2211" y="13672"/>
                </a:moveTo>
                <a:lnTo>
                  <a:pt x="2211" y="15565"/>
                </a:lnTo>
                <a:lnTo>
                  <a:pt x="636" y="15565"/>
                </a:lnTo>
                <a:lnTo>
                  <a:pt x="636" y="13672"/>
                </a:lnTo>
                <a:close/>
                <a:moveTo>
                  <a:pt x="8551" y="13672"/>
                </a:moveTo>
                <a:lnTo>
                  <a:pt x="8551" y="15565"/>
                </a:lnTo>
                <a:lnTo>
                  <a:pt x="3482" y="15565"/>
                </a:lnTo>
                <a:lnTo>
                  <a:pt x="3482" y="13672"/>
                </a:lnTo>
                <a:close/>
                <a:moveTo>
                  <a:pt x="11383" y="13672"/>
                </a:moveTo>
                <a:lnTo>
                  <a:pt x="11383" y="15565"/>
                </a:lnTo>
                <a:lnTo>
                  <a:pt x="9808" y="15565"/>
                </a:lnTo>
                <a:lnTo>
                  <a:pt x="9808" y="13672"/>
                </a:lnTo>
                <a:close/>
                <a:moveTo>
                  <a:pt x="6327" y="0"/>
                </a:moveTo>
                <a:cubicBezTo>
                  <a:pt x="6168" y="0"/>
                  <a:pt x="6010" y="106"/>
                  <a:pt x="6010" y="318"/>
                </a:cubicBezTo>
                <a:lnTo>
                  <a:pt x="6010" y="1191"/>
                </a:lnTo>
                <a:lnTo>
                  <a:pt x="5149" y="2052"/>
                </a:lnTo>
                <a:cubicBezTo>
                  <a:pt x="5030" y="2171"/>
                  <a:pt x="5030" y="2383"/>
                  <a:pt x="5149" y="2502"/>
                </a:cubicBezTo>
                <a:lnTo>
                  <a:pt x="5877" y="3230"/>
                </a:lnTo>
                <a:lnTo>
                  <a:pt x="5149" y="3944"/>
                </a:lnTo>
                <a:cubicBezTo>
                  <a:pt x="5030" y="4077"/>
                  <a:pt x="5030" y="4275"/>
                  <a:pt x="5149" y="4394"/>
                </a:cubicBezTo>
                <a:lnTo>
                  <a:pt x="5877" y="5122"/>
                </a:lnTo>
                <a:lnTo>
                  <a:pt x="5149" y="5850"/>
                </a:lnTo>
                <a:cubicBezTo>
                  <a:pt x="5030" y="5969"/>
                  <a:pt x="5030" y="6168"/>
                  <a:pt x="5149" y="6300"/>
                </a:cubicBezTo>
                <a:lnTo>
                  <a:pt x="5877" y="7015"/>
                </a:lnTo>
                <a:lnTo>
                  <a:pt x="5149" y="7743"/>
                </a:lnTo>
                <a:cubicBezTo>
                  <a:pt x="5030" y="7875"/>
                  <a:pt x="5030" y="8074"/>
                  <a:pt x="5149" y="8193"/>
                </a:cubicBezTo>
                <a:lnTo>
                  <a:pt x="5877" y="8921"/>
                </a:lnTo>
                <a:lnTo>
                  <a:pt x="5149" y="9649"/>
                </a:lnTo>
                <a:cubicBezTo>
                  <a:pt x="5030" y="9768"/>
                  <a:pt x="5030" y="9966"/>
                  <a:pt x="5149" y="10099"/>
                </a:cubicBezTo>
                <a:lnTo>
                  <a:pt x="5560" y="10509"/>
                </a:lnTo>
                <a:lnTo>
                  <a:pt x="5374" y="10509"/>
                </a:lnTo>
                <a:cubicBezTo>
                  <a:pt x="5367" y="10508"/>
                  <a:pt x="5360" y="10508"/>
                  <a:pt x="5353" y="10508"/>
                </a:cubicBezTo>
                <a:cubicBezTo>
                  <a:pt x="5190" y="10508"/>
                  <a:pt x="5057" y="10649"/>
                  <a:pt x="5057" y="10827"/>
                </a:cubicBezTo>
                <a:lnTo>
                  <a:pt x="5057" y="13037"/>
                </a:lnTo>
                <a:lnTo>
                  <a:pt x="318" y="13037"/>
                </a:lnTo>
                <a:cubicBezTo>
                  <a:pt x="133" y="13037"/>
                  <a:pt x="1" y="13183"/>
                  <a:pt x="1" y="13355"/>
                </a:cubicBezTo>
                <a:lnTo>
                  <a:pt x="1" y="15883"/>
                </a:lnTo>
                <a:cubicBezTo>
                  <a:pt x="1" y="16055"/>
                  <a:pt x="133" y="16200"/>
                  <a:pt x="318" y="16200"/>
                </a:cubicBezTo>
                <a:lnTo>
                  <a:pt x="11701" y="16200"/>
                </a:lnTo>
                <a:cubicBezTo>
                  <a:pt x="11873" y="16200"/>
                  <a:pt x="12018" y="16055"/>
                  <a:pt x="12018" y="15883"/>
                </a:cubicBezTo>
                <a:lnTo>
                  <a:pt x="12018" y="13355"/>
                </a:lnTo>
                <a:cubicBezTo>
                  <a:pt x="12018" y="13183"/>
                  <a:pt x="11873" y="13037"/>
                  <a:pt x="11701" y="13037"/>
                </a:cubicBezTo>
                <a:lnTo>
                  <a:pt x="6962" y="13037"/>
                </a:lnTo>
                <a:lnTo>
                  <a:pt x="6962" y="10827"/>
                </a:lnTo>
                <a:cubicBezTo>
                  <a:pt x="6962" y="10649"/>
                  <a:pt x="6829" y="10508"/>
                  <a:pt x="6667" y="10508"/>
                </a:cubicBezTo>
                <a:cubicBezTo>
                  <a:pt x="6659" y="10508"/>
                  <a:pt x="6652" y="10508"/>
                  <a:pt x="6645" y="10509"/>
                </a:cubicBezTo>
                <a:lnTo>
                  <a:pt x="6460" y="10509"/>
                </a:lnTo>
                <a:lnTo>
                  <a:pt x="5824" y="9874"/>
                </a:lnTo>
                <a:lnTo>
                  <a:pt x="6552" y="9146"/>
                </a:lnTo>
                <a:cubicBezTo>
                  <a:pt x="6671" y="9027"/>
                  <a:pt x="6671" y="8815"/>
                  <a:pt x="6552" y="8696"/>
                </a:cubicBezTo>
                <a:lnTo>
                  <a:pt x="5824" y="7968"/>
                </a:lnTo>
                <a:lnTo>
                  <a:pt x="6552" y="7240"/>
                </a:lnTo>
                <a:cubicBezTo>
                  <a:pt x="6671" y="7121"/>
                  <a:pt x="6671" y="6922"/>
                  <a:pt x="6552" y="6803"/>
                </a:cubicBezTo>
                <a:lnTo>
                  <a:pt x="5824" y="6075"/>
                </a:lnTo>
                <a:lnTo>
                  <a:pt x="6552" y="5347"/>
                </a:lnTo>
                <a:cubicBezTo>
                  <a:pt x="6671" y="5228"/>
                  <a:pt x="6671" y="5016"/>
                  <a:pt x="6552" y="4897"/>
                </a:cubicBezTo>
                <a:lnTo>
                  <a:pt x="5824" y="4169"/>
                </a:lnTo>
                <a:lnTo>
                  <a:pt x="6552" y="3441"/>
                </a:lnTo>
                <a:cubicBezTo>
                  <a:pt x="6671" y="3322"/>
                  <a:pt x="6671" y="3124"/>
                  <a:pt x="6552" y="3005"/>
                </a:cubicBezTo>
                <a:lnTo>
                  <a:pt x="5824" y="2277"/>
                </a:lnTo>
                <a:lnTo>
                  <a:pt x="6552" y="1549"/>
                </a:lnTo>
                <a:cubicBezTo>
                  <a:pt x="6605" y="1496"/>
                  <a:pt x="6645" y="1416"/>
                  <a:pt x="6645" y="1324"/>
                </a:cubicBezTo>
                <a:lnTo>
                  <a:pt x="6645" y="318"/>
                </a:lnTo>
                <a:cubicBezTo>
                  <a:pt x="6645" y="106"/>
                  <a:pt x="6486" y="0"/>
                  <a:pt x="63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" name="Google Shape;834;p53"/>
          <p:cNvGrpSpPr/>
          <p:nvPr/>
        </p:nvGrpSpPr>
        <p:grpSpPr>
          <a:xfrm>
            <a:off x="4888608" y="1853027"/>
            <a:ext cx="1306549" cy="1294392"/>
            <a:chOff x="4888608" y="1853027"/>
            <a:chExt cx="1306549" cy="1294392"/>
          </a:xfrm>
        </p:grpSpPr>
        <p:sp>
          <p:nvSpPr>
            <p:cNvPr id="835" name="Google Shape;835;p53"/>
            <p:cNvSpPr/>
            <p:nvPr/>
          </p:nvSpPr>
          <p:spPr>
            <a:xfrm>
              <a:off x="4888608" y="1853027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3"/>
            <p:cNvSpPr/>
            <p:nvPr/>
          </p:nvSpPr>
          <p:spPr>
            <a:xfrm>
              <a:off x="5196601" y="2249825"/>
              <a:ext cx="683930" cy="500790"/>
            </a:xfrm>
            <a:custGeom>
              <a:avLst/>
              <a:gdLst/>
              <a:ahLst/>
              <a:cxnLst/>
              <a:rect l="l" t="t" r="r" b="b"/>
              <a:pathLst>
                <a:path w="16413" h="12018" extrusionOk="0">
                  <a:moveTo>
                    <a:pt x="1563" y="2528"/>
                  </a:moveTo>
                  <a:cubicBezTo>
                    <a:pt x="2264" y="2528"/>
                    <a:pt x="2820" y="3097"/>
                    <a:pt x="2833" y="3786"/>
                  </a:cubicBezTo>
                  <a:lnTo>
                    <a:pt x="2833" y="3799"/>
                  </a:lnTo>
                  <a:cubicBezTo>
                    <a:pt x="2132" y="3799"/>
                    <a:pt x="1563" y="3230"/>
                    <a:pt x="1563" y="2528"/>
                  </a:cubicBezTo>
                  <a:close/>
                  <a:moveTo>
                    <a:pt x="4726" y="2528"/>
                  </a:moveTo>
                  <a:cubicBezTo>
                    <a:pt x="4726" y="3230"/>
                    <a:pt x="4170" y="3786"/>
                    <a:pt x="3468" y="3799"/>
                  </a:cubicBezTo>
                  <a:cubicBezTo>
                    <a:pt x="3468" y="3097"/>
                    <a:pt x="4038" y="2528"/>
                    <a:pt x="4726" y="2528"/>
                  </a:cubicBezTo>
                  <a:close/>
                  <a:moveTo>
                    <a:pt x="6632" y="2528"/>
                  </a:moveTo>
                  <a:cubicBezTo>
                    <a:pt x="7320" y="2528"/>
                    <a:pt x="7889" y="3097"/>
                    <a:pt x="7902" y="3786"/>
                  </a:cubicBezTo>
                  <a:lnTo>
                    <a:pt x="7902" y="3799"/>
                  </a:lnTo>
                  <a:cubicBezTo>
                    <a:pt x="7201" y="3799"/>
                    <a:pt x="6632" y="3230"/>
                    <a:pt x="6632" y="2528"/>
                  </a:cubicBezTo>
                  <a:close/>
                  <a:moveTo>
                    <a:pt x="9795" y="2528"/>
                  </a:moveTo>
                  <a:cubicBezTo>
                    <a:pt x="9795" y="3230"/>
                    <a:pt x="9226" y="3799"/>
                    <a:pt x="8524" y="3799"/>
                  </a:cubicBezTo>
                  <a:cubicBezTo>
                    <a:pt x="8524" y="3097"/>
                    <a:pt x="9093" y="2528"/>
                    <a:pt x="9795" y="2528"/>
                  </a:cubicBezTo>
                  <a:close/>
                  <a:moveTo>
                    <a:pt x="11688" y="2528"/>
                  </a:moveTo>
                  <a:cubicBezTo>
                    <a:pt x="12389" y="2528"/>
                    <a:pt x="12945" y="3097"/>
                    <a:pt x="12958" y="3786"/>
                  </a:cubicBezTo>
                  <a:lnTo>
                    <a:pt x="12958" y="3799"/>
                  </a:lnTo>
                  <a:cubicBezTo>
                    <a:pt x="12257" y="3799"/>
                    <a:pt x="11688" y="3230"/>
                    <a:pt x="11688" y="2528"/>
                  </a:cubicBezTo>
                  <a:close/>
                  <a:moveTo>
                    <a:pt x="14864" y="2528"/>
                  </a:moveTo>
                  <a:cubicBezTo>
                    <a:pt x="14851" y="3230"/>
                    <a:pt x="14295" y="3786"/>
                    <a:pt x="13593" y="3799"/>
                  </a:cubicBezTo>
                  <a:cubicBezTo>
                    <a:pt x="13593" y="3097"/>
                    <a:pt x="14163" y="2528"/>
                    <a:pt x="14864" y="2528"/>
                  </a:cubicBezTo>
                  <a:close/>
                  <a:moveTo>
                    <a:pt x="1563" y="5387"/>
                  </a:moveTo>
                  <a:cubicBezTo>
                    <a:pt x="2264" y="5387"/>
                    <a:pt x="2820" y="5943"/>
                    <a:pt x="2833" y="6631"/>
                  </a:cubicBezTo>
                  <a:lnTo>
                    <a:pt x="2833" y="6644"/>
                  </a:lnTo>
                  <a:cubicBezTo>
                    <a:pt x="2132" y="6644"/>
                    <a:pt x="1563" y="6075"/>
                    <a:pt x="1563" y="5387"/>
                  </a:cubicBezTo>
                  <a:close/>
                  <a:moveTo>
                    <a:pt x="4726" y="5374"/>
                  </a:moveTo>
                  <a:cubicBezTo>
                    <a:pt x="4726" y="6075"/>
                    <a:pt x="4170" y="6644"/>
                    <a:pt x="3468" y="6644"/>
                  </a:cubicBezTo>
                  <a:cubicBezTo>
                    <a:pt x="3468" y="5943"/>
                    <a:pt x="4038" y="5374"/>
                    <a:pt x="4726" y="5374"/>
                  </a:cubicBezTo>
                  <a:close/>
                  <a:moveTo>
                    <a:pt x="6632" y="5387"/>
                  </a:moveTo>
                  <a:cubicBezTo>
                    <a:pt x="7320" y="5387"/>
                    <a:pt x="7889" y="5943"/>
                    <a:pt x="7902" y="6631"/>
                  </a:cubicBezTo>
                  <a:lnTo>
                    <a:pt x="7902" y="6644"/>
                  </a:lnTo>
                  <a:cubicBezTo>
                    <a:pt x="7201" y="6644"/>
                    <a:pt x="6632" y="6075"/>
                    <a:pt x="6632" y="5387"/>
                  </a:cubicBezTo>
                  <a:close/>
                  <a:moveTo>
                    <a:pt x="9795" y="5374"/>
                  </a:moveTo>
                  <a:cubicBezTo>
                    <a:pt x="9795" y="6075"/>
                    <a:pt x="9226" y="6644"/>
                    <a:pt x="8524" y="6644"/>
                  </a:cubicBezTo>
                  <a:cubicBezTo>
                    <a:pt x="8524" y="5943"/>
                    <a:pt x="9093" y="5374"/>
                    <a:pt x="9795" y="5374"/>
                  </a:cubicBezTo>
                  <a:close/>
                  <a:moveTo>
                    <a:pt x="11688" y="5387"/>
                  </a:moveTo>
                  <a:cubicBezTo>
                    <a:pt x="12389" y="5387"/>
                    <a:pt x="12945" y="5943"/>
                    <a:pt x="12958" y="6631"/>
                  </a:cubicBezTo>
                  <a:lnTo>
                    <a:pt x="12958" y="6644"/>
                  </a:lnTo>
                  <a:cubicBezTo>
                    <a:pt x="12257" y="6644"/>
                    <a:pt x="11688" y="6075"/>
                    <a:pt x="11688" y="5387"/>
                  </a:cubicBezTo>
                  <a:close/>
                  <a:moveTo>
                    <a:pt x="14864" y="5374"/>
                  </a:moveTo>
                  <a:cubicBezTo>
                    <a:pt x="14851" y="6075"/>
                    <a:pt x="14295" y="6644"/>
                    <a:pt x="13593" y="6644"/>
                  </a:cubicBezTo>
                  <a:cubicBezTo>
                    <a:pt x="13593" y="5943"/>
                    <a:pt x="14163" y="5374"/>
                    <a:pt x="14864" y="5374"/>
                  </a:cubicBezTo>
                  <a:close/>
                  <a:moveTo>
                    <a:pt x="1563" y="8233"/>
                  </a:moveTo>
                  <a:cubicBezTo>
                    <a:pt x="2264" y="8233"/>
                    <a:pt x="2820" y="8789"/>
                    <a:pt x="2833" y="9477"/>
                  </a:cubicBezTo>
                  <a:lnTo>
                    <a:pt x="2833" y="9490"/>
                  </a:lnTo>
                  <a:cubicBezTo>
                    <a:pt x="2132" y="9490"/>
                    <a:pt x="1563" y="8934"/>
                    <a:pt x="1563" y="8233"/>
                  </a:cubicBezTo>
                  <a:close/>
                  <a:moveTo>
                    <a:pt x="4726" y="8219"/>
                  </a:moveTo>
                  <a:cubicBezTo>
                    <a:pt x="4726" y="8921"/>
                    <a:pt x="4170" y="9490"/>
                    <a:pt x="3468" y="9490"/>
                  </a:cubicBezTo>
                  <a:cubicBezTo>
                    <a:pt x="3468" y="8789"/>
                    <a:pt x="4038" y="8219"/>
                    <a:pt x="4726" y="8219"/>
                  </a:cubicBezTo>
                  <a:close/>
                  <a:moveTo>
                    <a:pt x="6632" y="8233"/>
                  </a:moveTo>
                  <a:cubicBezTo>
                    <a:pt x="7320" y="8233"/>
                    <a:pt x="7889" y="8789"/>
                    <a:pt x="7902" y="9477"/>
                  </a:cubicBezTo>
                  <a:lnTo>
                    <a:pt x="7902" y="9490"/>
                  </a:lnTo>
                  <a:cubicBezTo>
                    <a:pt x="7201" y="9490"/>
                    <a:pt x="6632" y="8934"/>
                    <a:pt x="6632" y="8233"/>
                  </a:cubicBezTo>
                  <a:close/>
                  <a:moveTo>
                    <a:pt x="9795" y="8219"/>
                  </a:moveTo>
                  <a:cubicBezTo>
                    <a:pt x="9795" y="8921"/>
                    <a:pt x="9226" y="9490"/>
                    <a:pt x="8524" y="9490"/>
                  </a:cubicBezTo>
                  <a:cubicBezTo>
                    <a:pt x="8524" y="8789"/>
                    <a:pt x="9093" y="8219"/>
                    <a:pt x="9795" y="8219"/>
                  </a:cubicBezTo>
                  <a:close/>
                  <a:moveTo>
                    <a:pt x="11688" y="8233"/>
                  </a:moveTo>
                  <a:cubicBezTo>
                    <a:pt x="12389" y="8233"/>
                    <a:pt x="12945" y="8789"/>
                    <a:pt x="12958" y="9477"/>
                  </a:cubicBezTo>
                  <a:lnTo>
                    <a:pt x="12958" y="9490"/>
                  </a:lnTo>
                  <a:cubicBezTo>
                    <a:pt x="12257" y="9490"/>
                    <a:pt x="11688" y="8934"/>
                    <a:pt x="11688" y="8233"/>
                  </a:cubicBezTo>
                  <a:close/>
                  <a:moveTo>
                    <a:pt x="14864" y="8219"/>
                  </a:moveTo>
                  <a:cubicBezTo>
                    <a:pt x="14851" y="8921"/>
                    <a:pt x="14295" y="9490"/>
                    <a:pt x="13593" y="9490"/>
                  </a:cubicBezTo>
                  <a:cubicBezTo>
                    <a:pt x="13593" y="8789"/>
                    <a:pt x="14163" y="8219"/>
                    <a:pt x="14864" y="8219"/>
                  </a:cubicBezTo>
                  <a:close/>
                  <a:moveTo>
                    <a:pt x="3151" y="0"/>
                  </a:moveTo>
                  <a:cubicBezTo>
                    <a:pt x="2992" y="0"/>
                    <a:pt x="2833" y="106"/>
                    <a:pt x="2833" y="318"/>
                  </a:cubicBezTo>
                  <a:lnTo>
                    <a:pt x="2833" y="2383"/>
                  </a:lnTo>
                  <a:cubicBezTo>
                    <a:pt x="2648" y="2211"/>
                    <a:pt x="2436" y="2092"/>
                    <a:pt x="2198" y="1999"/>
                  </a:cubicBezTo>
                  <a:lnTo>
                    <a:pt x="2198" y="318"/>
                  </a:lnTo>
                  <a:cubicBezTo>
                    <a:pt x="2185" y="119"/>
                    <a:pt x="2032" y="20"/>
                    <a:pt x="1880" y="20"/>
                  </a:cubicBezTo>
                  <a:cubicBezTo>
                    <a:pt x="1728" y="20"/>
                    <a:pt x="1576" y="119"/>
                    <a:pt x="1563" y="318"/>
                  </a:cubicBezTo>
                  <a:lnTo>
                    <a:pt x="1563" y="1893"/>
                  </a:lnTo>
                  <a:cubicBezTo>
                    <a:pt x="1218" y="1893"/>
                    <a:pt x="940" y="2184"/>
                    <a:pt x="927" y="2528"/>
                  </a:cubicBezTo>
                  <a:cubicBezTo>
                    <a:pt x="940" y="3574"/>
                    <a:pt x="1788" y="4421"/>
                    <a:pt x="2833" y="4421"/>
                  </a:cubicBezTo>
                  <a:lnTo>
                    <a:pt x="2833" y="5228"/>
                  </a:lnTo>
                  <a:cubicBezTo>
                    <a:pt x="2489" y="4911"/>
                    <a:pt x="2039" y="4739"/>
                    <a:pt x="1563" y="4739"/>
                  </a:cubicBezTo>
                  <a:cubicBezTo>
                    <a:pt x="1218" y="4739"/>
                    <a:pt x="927" y="5030"/>
                    <a:pt x="927" y="5374"/>
                  </a:cubicBezTo>
                  <a:cubicBezTo>
                    <a:pt x="940" y="6419"/>
                    <a:pt x="1788" y="7266"/>
                    <a:pt x="2833" y="7280"/>
                  </a:cubicBezTo>
                  <a:lnTo>
                    <a:pt x="2833" y="8074"/>
                  </a:lnTo>
                  <a:cubicBezTo>
                    <a:pt x="2489" y="7756"/>
                    <a:pt x="2039" y="7584"/>
                    <a:pt x="1563" y="7584"/>
                  </a:cubicBezTo>
                  <a:cubicBezTo>
                    <a:pt x="1218" y="7584"/>
                    <a:pt x="927" y="7875"/>
                    <a:pt x="927" y="8219"/>
                  </a:cubicBezTo>
                  <a:cubicBezTo>
                    <a:pt x="940" y="9265"/>
                    <a:pt x="1788" y="10125"/>
                    <a:pt x="2833" y="10125"/>
                  </a:cubicBezTo>
                  <a:lnTo>
                    <a:pt x="2833" y="11383"/>
                  </a:lnTo>
                  <a:lnTo>
                    <a:pt x="424" y="11383"/>
                  </a:lnTo>
                  <a:cubicBezTo>
                    <a:pt x="1" y="11383"/>
                    <a:pt x="1" y="12018"/>
                    <a:pt x="424" y="12018"/>
                  </a:cubicBezTo>
                  <a:lnTo>
                    <a:pt x="16002" y="12018"/>
                  </a:lnTo>
                  <a:cubicBezTo>
                    <a:pt x="16413" y="12018"/>
                    <a:pt x="16413" y="11383"/>
                    <a:pt x="16002" y="11383"/>
                  </a:cubicBezTo>
                  <a:lnTo>
                    <a:pt x="13593" y="11383"/>
                  </a:lnTo>
                  <a:lnTo>
                    <a:pt x="13593" y="10125"/>
                  </a:lnTo>
                  <a:cubicBezTo>
                    <a:pt x="14639" y="10125"/>
                    <a:pt x="15486" y="9265"/>
                    <a:pt x="15486" y="8219"/>
                  </a:cubicBezTo>
                  <a:cubicBezTo>
                    <a:pt x="15486" y="7875"/>
                    <a:pt x="15208" y="7584"/>
                    <a:pt x="14864" y="7584"/>
                  </a:cubicBezTo>
                  <a:cubicBezTo>
                    <a:pt x="14388" y="7584"/>
                    <a:pt x="13938" y="7756"/>
                    <a:pt x="13593" y="8074"/>
                  </a:cubicBezTo>
                  <a:lnTo>
                    <a:pt x="13593" y="7280"/>
                  </a:lnTo>
                  <a:cubicBezTo>
                    <a:pt x="14639" y="7266"/>
                    <a:pt x="15486" y="6419"/>
                    <a:pt x="15486" y="5374"/>
                  </a:cubicBezTo>
                  <a:cubicBezTo>
                    <a:pt x="15486" y="5030"/>
                    <a:pt x="15208" y="4739"/>
                    <a:pt x="14851" y="4739"/>
                  </a:cubicBezTo>
                  <a:cubicBezTo>
                    <a:pt x="14388" y="4739"/>
                    <a:pt x="13938" y="4911"/>
                    <a:pt x="13593" y="5228"/>
                  </a:cubicBezTo>
                  <a:lnTo>
                    <a:pt x="13593" y="4421"/>
                  </a:lnTo>
                  <a:cubicBezTo>
                    <a:pt x="14639" y="4421"/>
                    <a:pt x="15486" y="3574"/>
                    <a:pt x="15486" y="2528"/>
                  </a:cubicBezTo>
                  <a:cubicBezTo>
                    <a:pt x="15486" y="2184"/>
                    <a:pt x="15208" y="1893"/>
                    <a:pt x="14851" y="1893"/>
                  </a:cubicBezTo>
                  <a:lnTo>
                    <a:pt x="14851" y="318"/>
                  </a:lnTo>
                  <a:cubicBezTo>
                    <a:pt x="14838" y="119"/>
                    <a:pt x="14689" y="20"/>
                    <a:pt x="14540" y="20"/>
                  </a:cubicBezTo>
                  <a:cubicBezTo>
                    <a:pt x="14391" y="20"/>
                    <a:pt x="14242" y="119"/>
                    <a:pt x="14229" y="318"/>
                  </a:cubicBezTo>
                  <a:lnTo>
                    <a:pt x="14229" y="1999"/>
                  </a:lnTo>
                  <a:cubicBezTo>
                    <a:pt x="13990" y="2092"/>
                    <a:pt x="13779" y="2211"/>
                    <a:pt x="13593" y="2383"/>
                  </a:cubicBezTo>
                  <a:lnTo>
                    <a:pt x="13593" y="318"/>
                  </a:lnTo>
                  <a:cubicBezTo>
                    <a:pt x="13580" y="119"/>
                    <a:pt x="13428" y="20"/>
                    <a:pt x="13276" y="20"/>
                  </a:cubicBezTo>
                  <a:cubicBezTo>
                    <a:pt x="13124" y="20"/>
                    <a:pt x="12971" y="119"/>
                    <a:pt x="12958" y="318"/>
                  </a:cubicBezTo>
                  <a:lnTo>
                    <a:pt x="12958" y="2383"/>
                  </a:lnTo>
                  <a:cubicBezTo>
                    <a:pt x="12773" y="2211"/>
                    <a:pt x="12561" y="2092"/>
                    <a:pt x="12323" y="1999"/>
                  </a:cubicBezTo>
                  <a:lnTo>
                    <a:pt x="12323" y="318"/>
                  </a:lnTo>
                  <a:cubicBezTo>
                    <a:pt x="12310" y="119"/>
                    <a:pt x="12161" y="20"/>
                    <a:pt x="12010" y="20"/>
                  </a:cubicBezTo>
                  <a:cubicBezTo>
                    <a:pt x="11860" y="20"/>
                    <a:pt x="11707" y="119"/>
                    <a:pt x="11688" y="318"/>
                  </a:cubicBezTo>
                  <a:lnTo>
                    <a:pt x="11688" y="1893"/>
                  </a:lnTo>
                  <a:cubicBezTo>
                    <a:pt x="11343" y="1893"/>
                    <a:pt x="11065" y="2184"/>
                    <a:pt x="11065" y="2528"/>
                  </a:cubicBezTo>
                  <a:cubicBezTo>
                    <a:pt x="11065" y="3574"/>
                    <a:pt x="11913" y="4421"/>
                    <a:pt x="12958" y="4421"/>
                  </a:cubicBezTo>
                  <a:lnTo>
                    <a:pt x="12958" y="5228"/>
                  </a:lnTo>
                  <a:cubicBezTo>
                    <a:pt x="12614" y="4911"/>
                    <a:pt x="12164" y="4739"/>
                    <a:pt x="11688" y="4739"/>
                  </a:cubicBezTo>
                  <a:cubicBezTo>
                    <a:pt x="11343" y="4739"/>
                    <a:pt x="11065" y="5030"/>
                    <a:pt x="11065" y="5374"/>
                  </a:cubicBezTo>
                  <a:cubicBezTo>
                    <a:pt x="11065" y="6419"/>
                    <a:pt x="11913" y="7266"/>
                    <a:pt x="12958" y="7280"/>
                  </a:cubicBezTo>
                  <a:lnTo>
                    <a:pt x="12958" y="8074"/>
                  </a:lnTo>
                  <a:cubicBezTo>
                    <a:pt x="12614" y="7756"/>
                    <a:pt x="12164" y="7584"/>
                    <a:pt x="11688" y="7584"/>
                  </a:cubicBezTo>
                  <a:cubicBezTo>
                    <a:pt x="11343" y="7584"/>
                    <a:pt x="11065" y="7875"/>
                    <a:pt x="11065" y="8219"/>
                  </a:cubicBezTo>
                  <a:cubicBezTo>
                    <a:pt x="11065" y="9265"/>
                    <a:pt x="11913" y="10125"/>
                    <a:pt x="12958" y="10125"/>
                  </a:cubicBezTo>
                  <a:lnTo>
                    <a:pt x="12958" y="11383"/>
                  </a:lnTo>
                  <a:lnTo>
                    <a:pt x="8524" y="11383"/>
                  </a:lnTo>
                  <a:lnTo>
                    <a:pt x="8524" y="10125"/>
                  </a:lnTo>
                  <a:cubicBezTo>
                    <a:pt x="9570" y="10125"/>
                    <a:pt x="10430" y="9265"/>
                    <a:pt x="10430" y="8219"/>
                  </a:cubicBezTo>
                  <a:cubicBezTo>
                    <a:pt x="10430" y="7875"/>
                    <a:pt x="10139" y="7584"/>
                    <a:pt x="9795" y="7584"/>
                  </a:cubicBezTo>
                  <a:cubicBezTo>
                    <a:pt x="9332" y="7584"/>
                    <a:pt x="8882" y="7756"/>
                    <a:pt x="8524" y="8074"/>
                  </a:cubicBezTo>
                  <a:lnTo>
                    <a:pt x="8524" y="7280"/>
                  </a:lnTo>
                  <a:cubicBezTo>
                    <a:pt x="9570" y="7266"/>
                    <a:pt x="10430" y="6419"/>
                    <a:pt x="10430" y="5374"/>
                  </a:cubicBezTo>
                  <a:cubicBezTo>
                    <a:pt x="10430" y="5030"/>
                    <a:pt x="10139" y="4739"/>
                    <a:pt x="9795" y="4739"/>
                  </a:cubicBezTo>
                  <a:cubicBezTo>
                    <a:pt x="9332" y="4739"/>
                    <a:pt x="8882" y="4911"/>
                    <a:pt x="8524" y="5228"/>
                  </a:cubicBezTo>
                  <a:lnTo>
                    <a:pt x="8524" y="4421"/>
                  </a:lnTo>
                  <a:cubicBezTo>
                    <a:pt x="9570" y="4421"/>
                    <a:pt x="10430" y="3574"/>
                    <a:pt x="10430" y="2528"/>
                  </a:cubicBezTo>
                  <a:cubicBezTo>
                    <a:pt x="10430" y="2184"/>
                    <a:pt x="10139" y="1893"/>
                    <a:pt x="9795" y="1893"/>
                  </a:cubicBezTo>
                  <a:lnTo>
                    <a:pt x="9795" y="318"/>
                  </a:lnTo>
                  <a:cubicBezTo>
                    <a:pt x="9782" y="119"/>
                    <a:pt x="9629" y="20"/>
                    <a:pt x="9477" y="20"/>
                  </a:cubicBezTo>
                  <a:cubicBezTo>
                    <a:pt x="9325" y="20"/>
                    <a:pt x="9173" y="119"/>
                    <a:pt x="9160" y="318"/>
                  </a:cubicBezTo>
                  <a:lnTo>
                    <a:pt x="9160" y="1999"/>
                  </a:lnTo>
                  <a:cubicBezTo>
                    <a:pt x="8921" y="2092"/>
                    <a:pt x="8710" y="2211"/>
                    <a:pt x="8524" y="2383"/>
                  </a:cubicBezTo>
                  <a:lnTo>
                    <a:pt x="8524" y="318"/>
                  </a:lnTo>
                  <a:cubicBezTo>
                    <a:pt x="8524" y="106"/>
                    <a:pt x="8365" y="0"/>
                    <a:pt x="8207" y="0"/>
                  </a:cubicBezTo>
                  <a:cubicBezTo>
                    <a:pt x="8048" y="0"/>
                    <a:pt x="7889" y="106"/>
                    <a:pt x="7889" y="318"/>
                  </a:cubicBezTo>
                  <a:lnTo>
                    <a:pt x="7889" y="2383"/>
                  </a:lnTo>
                  <a:cubicBezTo>
                    <a:pt x="7717" y="2211"/>
                    <a:pt x="7492" y="2092"/>
                    <a:pt x="7267" y="1999"/>
                  </a:cubicBezTo>
                  <a:lnTo>
                    <a:pt x="7267" y="318"/>
                  </a:lnTo>
                  <a:cubicBezTo>
                    <a:pt x="7267" y="106"/>
                    <a:pt x="7108" y="0"/>
                    <a:pt x="6949" y="0"/>
                  </a:cubicBezTo>
                  <a:cubicBezTo>
                    <a:pt x="6790" y="0"/>
                    <a:pt x="6632" y="106"/>
                    <a:pt x="6632" y="318"/>
                  </a:cubicBezTo>
                  <a:lnTo>
                    <a:pt x="6632" y="1893"/>
                  </a:lnTo>
                  <a:cubicBezTo>
                    <a:pt x="6274" y="1893"/>
                    <a:pt x="5996" y="2171"/>
                    <a:pt x="5996" y="2528"/>
                  </a:cubicBezTo>
                  <a:cubicBezTo>
                    <a:pt x="5996" y="3574"/>
                    <a:pt x="6843" y="4421"/>
                    <a:pt x="7889" y="4421"/>
                  </a:cubicBezTo>
                  <a:lnTo>
                    <a:pt x="7889" y="5228"/>
                  </a:lnTo>
                  <a:cubicBezTo>
                    <a:pt x="7545" y="4911"/>
                    <a:pt x="7095" y="4739"/>
                    <a:pt x="6632" y="4739"/>
                  </a:cubicBezTo>
                  <a:cubicBezTo>
                    <a:pt x="6274" y="4739"/>
                    <a:pt x="5996" y="5030"/>
                    <a:pt x="5996" y="5374"/>
                  </a:cubicBezTo>
                  <a:cubicBezTo>
                    <a:pt x="5996" y="6419"/>
                    <a:pt x="6843" y="7266"/>
                    <a:pt x="7889" y="7280"/>
                  </a:cubicBezTo>
                  <a:lnTo>
                    <a:pt x="7889" y="8074"/>
                  </a:lnTo>
                  <a:cubicBezTo>
                    <a:pt x="7545" y="7756"/>
                    <a:pt x="7095" y="7584"/>
                    <a:pt x="6632" y="7584"/>
                  </a:cubicBezTo>
                  <a:cubicBezTo>
                    <a:pt x="6274" y="7584"/>
                    <a:pt x="5996" y="7875"/>
                    <a:pt x="5996" y="8219"/>
                  </a:cubicBezTo>
                  <a:cubicBezTo>
                    <a:pt x="5996" y="9265"/>
                    <a:pt x="6843" y="10125"/>
                    <a:pt x="7889" y="10125"/>
                  </a:cubicBezTo>
                  <a:lnTo>
                    <a:pt x="7889" y="11383"/>
                  </a:lnTo>
                  <a:lnTo>
                    <a:pt x="3468" y="11383"/>
                  </a:lnTo>
                  <a:lnTo>
                    <a:pt x="3468" y="10125"/>
                  </a:lnTo>
                  <a:cubicBezTo>
                    <a:pt x="4514" y="10125"/>
                    <a:pt x="5361" y="9265"/>
                    <a:pt x="5361" y="8219"/>
                  </a:cubicBezTo>
                  <a:cubicBezTo>
                    <a:pt x="5361" y="7875"/>
                    <a:pt x="5083" y="7584"/>
                    <a:pt x="4726" y="7584"/>
                  </a:cubicBezTo>
                  <a:cubicBezTo>
                    <a:pt x="4263" y="7584"/>
                    <a:pt x="3813" y="7756"/>
                    <a:pt x="3468" y="8074"/>
                  </a:cubicBezTo>
                  <a:lnTo>
                    <a:pt x="3468" y="7280"/>
                  </a:lnTo>
                  <a:cubicBezTo>
                    <a:pt x="4514" y="7266"/>
                    <a:pt x="5361" y="6419"/>
                    <a:pt x="5361" y="5374"/>
                  </a:cubicBezTo>
                  <a:cubicBezTo>
                    <a:pt x="5361" y="5030"/>
                    <a:pt x="5083" y="4739"/>
                    <a:pt x="4726" y="4739"/>
                  </a:cubicBezTo>
                  <a:cubicBezTo>
                    <a:pt x="4263" y="4739"/>
                    <a:pt x="3813" y="4911"/>
                    <a:pt x="3468" y="5228"/>
                  </a:cubicBezTo>
                  <a:lnTo>
                    <a:pt x="3468" y="4421"/>
                  </a:lnTo>
                  <a:cubicBezTo>
                    <a:pt x="4514" y="4421"/>
                    <a:pt x="5361" y="3574"/>
                    <a:pt x="5361" y="2528"/>
                  </a:cubicBezTo>
                  <a:cubicBezTo>
                    <a:pt x="5361" y="2171"/>
                    <a:pt x="5083" y="1893"/>
                    <a:pt x="4726" y="1893"/>
                  </a:cubicBezTo>
                  <a:lnTo>
                    <a:pt x="4726" y="318"/>
                  </a:lnTo>
                  <a:cubicBezTo>
                    <a:pt x="4726" y="106"/>
                    <a:pt x="4570" y="0"/>
                    <a:pt x="4415" y="0"/>
                  </a:cubicBezTo>
                  <a:cubicBezTo>
                    <a:pt x="4259" y="0"/>
                    <a:pt x="4104" y="106"/>
                    <a:pt x="4104" y="318"/>
                  </a:cubicBezTo>
                  <a:lnTo>
                    <a:pt x="4104" y="1999"/>
                  </a:lnTo>
                  <a:cubicBezTo>
                    <a:pt x="3865" y="2092"/>
                    <a:pt x="3654" y="2211"/>
                    <a:pt x="3468" y="2383"/>
                  </a:cubicBezTo>
                  <a:lnTo>
                    <a:pt x="3468" y="318"/>
                  </a:lnTo>
                  <a:cubicBezTo>
                    <a:pt x="3468" y="106"/>
                    <a:pt x="3310" y="0"/>
                    <a:pt x="3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53"/>
          <p:cNvGrpSpPr/>
          <p:nvPr/>
        </p:nvGrpSpPr>
        <p:grpSpPr>
          <a:xfrm>
            <a:off x="1454594" y="2567327"/>
            <a:ext cx="377773" cy="221962"/>
            <a:chOff x="5896525" y="4127725"/>
            <a:chExt cx="179175" cy="105275"/>
          </a:xfrm>
        </p:grpSpPr>
        <p:sp>
          <p:nvSpPr>
            <p:cNvPr id="838" name="Google Shape;838;p53"/>
            <p:cNvSpPr/>
            <p:nvPr/>
          </p:nvSpPr>
          <p:spPr>
            <a:xfrm>
              <a:off x="5942950" y="4127725"/>
              <a:ext cx="74050" cy="63225"/>
            </a:xfrm>
            <a:custGeom>
              <a:avLst/>
              <a:gdLst/>
              <a:ahLst/>
              <a:cxnLst/>
              <a:rect l="l" t="t" r="r" b="b"/>
              <a:pathLst>
                <a:path w="2962" h="2529" extrusionOk="0">
                  <a:moveTo>
                    <a:pt x="1688" y="1"/>
                  </a:moveTo>
                  <a:cubicBezTo>
                    <a:pt x="560" y="1"/>
                    <a:pt x="1" y="1368"/>
                    <a:pt x="804" y="2158"/>
                  </a:cubicBezTo>
                  <a:cubicBezTo>
                    <a:pt x="1060" y="2414"/>
                    <a:pt x="1374" y="2528"/>
                    <a:pt x="1684" y="2528"/>
                  </a:cubicBezTo>
                  <a:cubicBezTo>
                    <a:pt x="2335" y="2528"/>
                    <a:pt x="2961" y="2021"/>
                    <a:pt x="2961" y="1258"/>
                  </a:cubicBezTo>
                  <a:cubicBezTo>
                    <a:pt x="2961" y="557"/>
                    <a:pt x="2392" y="1"/>
                    <a:pt x="1704" y="1"/>
                  </a:cubicBezTo>
                  <a:cubicBezTo>
                    <a:pt x="1699" y="1"/>
                    <a:pt x="1693" y="1"/>
                    <a:pt x="1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3"/>
            <p:cNvSpPr/>
            <p:nvPr/>
          </p:nvSpPr>
          <p:spPr>
            <a:xfrm>
              <a:off x="5896525" y="4217025"/>
              <a:ext cx="179175" cy="15975"/>
            </a:xfrm>
            <a:custGeom>
              <a:avLst/>
              <a:gdLst/>
              <a:ahLst/>
              <a:cxnLst/>
              <a:rect l="l" t="t" r="r" b="b"/>
              <a:pathLst>
                <a:path w="7167" h="639" extrusionOk="0">
                  <a:moveTo>
                    <a:pt x="6760" y="1"/>
                  </a:moveTo>
                  <a:cubicBezTo>
                    <a:pt x="6749" y="1"/>
                    <a:pt x="6737" y="1"/>
                    <a:pt x="6724" y="2"/>
                  </a:cubicBezTo>
                  <a:lnTo>
                    <a:pt x="385" y="2"/>
                  </a:lnTo>
                  <a:cubicBezTo>
                    <a:pt x="1" y="29"/>
                    <a:pt x="1" y="598"/>
                    <a:pt x="385" y="638"/>
                  </a:cubicBezTo>
                  <a:lnTo>
                    <a:pt x="6724" y="638"/>
                  </a:lnTo>
                  <a:cubicBezTo>
                    <a:pt x="6733" y="638"/>
                    <a:pt x="6741" y="638"/>
                    <a:pt x="6749" y="638"/>
                  </a:cubicBezTo>
                  <a:cubicBezTo>
                    <a:pt x="7162" y="638"/>
                    <a:pt x="7166" y="1"/>
                    <a:pt x="6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53"/>
          <p:cNvGrpSpPr/>
          <p:nvPr/>
        </p:nvGrpSpPr>
        <p:grpSpPr>
          <a:xfrm>
            <a:off x="1021804" y="1853027"/>
            <a:ext cx="1306549" cy="1294392"/>
            <a:chOff x="1021804" y="1853027"/>
            <a:chExt cx="1306549" cy="1294392"/>
          </a:xfrm>
        </p:grpSpPr>
        <p:sp>
          <p:nvSpPr>
            <p:cNvPr id="841" name="Google Shape;841;p53"/>
            <p:cNvSpPr/>
            <p:nvPr/>
          </p:nvSpPr>
          <p:spPr>
            <a:xfrm>
              <a:off x="1021804" y="1853027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2" name="Google Shape;842;p53"/>
            <p:cNvGrpSpPr/>
            <p:nvPr/>
          </p:nvGrpSpPr>
          <p:grpSpPr>
            <a:xfrm>
              <a:off x="1413527" y="2146105"/>
              <a:ext cx="523094" cy="708227"/>
              <a:chOff x="5830675" y="3875275"/>
              <a:chExt cx="299150" cy="405025"/>
            </a:xfrm>
          </p:grpSpPr>
          <p:sp>
            <p:nvSpPr>
              <p:cNvPr id="843" name="Google Shape;843;p53"/>
              <p:cNvSpPr/>
              <p:nvPr/>
            </p:nvSpPr>
            <p:spPr>
              <a:xfrm>
                <a:off x="5830675" y="3875275"/>
                <a:ext cx="299150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6201" extrusionOk="0">
                    <a:moveTo>
                      <a:pt x="2079" y="2409"/>
                    </a:moveTo>
                    <a:cubicBezTo>
                      <a:pt x="2767" y="2409"/>
                      <a:pt x="3336" y="2965"/>
                      <a:pt x="3336" y="3653"/>
                    </a:cubicBezTo>
                    <a:lnTo>
                      <a:pt x="3336" y="3666"/>
                    </a:lnTo>
                    <a:cubicBezTo>
                      <a:pt x="2635" y="3666"/>
                      <a:pt x="2079" y="3097"/>
                      <a:pt x="2079" y="2409"/>
                    </a:cubicBezTo>
                    <a:close/>
                    <a:moveTo>
                      <a:pt x="5242" y="2409"/>
                    </a:moveTo>
                    <a:cubicBezTo>
                      <a:pt x="5242" y="3097"/>
                      <a:pt x="4673" y="3666"/>
                      <a:pt x="3972" y="3666"/>
                    </a:cubicBezTo>
                    <a:cubicBezTo>
                      <a:pt x="3972" y="2965"/>
                      <a:pt x="4541" y="2409"/>
                      <a:pt x="5242" y="2409"/>
                    </a:cubicBezTo>
                    <a:close/>
                    <a:moveTo>
                      <a:pt x="7135" y="2409"/>
                    </a:moveTo>
                    <a:cubicBezTo>
                      <a:pt x="7823" y="2409"/>
                      <a:pt x="8392" y="2965"/>
                      <a:pt x="8405" y="3653"/>
                    </a:cubicBezTo>
                    <a:lnTo>
                      <a:pt x="8405" y="3666"/>
                    </a:lnTo>
                    <a:cubicBezTo>
                      <a:pt x="7704" y="3666"/>
                      <a:pt x="7135" y="3097"/>
                      <a:pt x="7135" y="2409"/>
                    </a:cubicBezTo>
                    <a:close/>
                    <a:moveTo>
                      <a:pt x="10298" y="2409"/>
                    </a:moveTo>
                    <a:cubicBezTo>
                      <a:pt x="10298" y="3097"/>
                      <a:pt x="9729" y="3666"/>
                      <a:pt x="9041" y="3666"/>
                    </a:cubicBezTo>
                    <a:cubicBezTo>
                      <a:pt x="9041" y="2965"/>
                      <a:pt x="9597" y="2409"/>
                      <a:pt x="10298" y="2409"/>
                    </a:cubicBezTo>
                    <a:close/>
                    <a:moveTo>
                      <a:pt x="2079" y="5255"/>
                    </a:moveTo>
                    <a:cubicBezTo>
                      <a:pt x="2767" y="5255"/>
                      <a:pt x="3336" y="5810"/>
                      <a:pt x="3336" y="6499"/>
                    </a:cubicBezTo>
                    <a:lnTo>
                      <a:pt x="3336" y="6512"/>
                    </a:lnTo>
                    <a:cubicBezTo>
                      <a:pt x="2635" y="6512"/>
                      <a:pt x="2079" y="5943"/>
                      <a:pt x="2079" y="5255"/>
                    </a:cubicBezTo>
                    <a:close/>
                    <a:moveTo>
                      <a:pt x="5242" y="5255"/>
                    </a:moveTo>
                    <a:cubicBezTo>
                      <a:pt x="5242" y="5943"/>
                      <a:pt x="4673" y="6512"/>
                      <a:pt x="3972" y="6512"/>
                    </a:cubicBezTo>
                    <a:cubicBezTo>
                      <a:pt x="3972" y="5810"/>
                      <a:pt x="4541" y="5255"/>
                      <a:pt x="5242" y="5255"/>
                    </a:cubicBezTo>
                    <a:close/>
                    <a:moveTo>
                      <a:pt x="7135" y="5255"/>
                    </a:moveTo>
                    <a:cubicBezTo>
                      <a:pt x="7823" y="5255"/>
                      <a:pt x="8392" y="5810"/>
                      <a:pt x="8405" y="6499"/>
                    </a:cubicBezTo>
                    <a:lnTo>
                      <a:pt x="8405" y="6512"/>
                    </a:lnTo>
                    <a:cubicBezTo>
                      <a:pt x="7704" y="6512"/>
                      <a:pt x="7135" y="5943"/>
                      <a:pt x="7135" y="5255"/>
                    </a:cubicBezTo>
                    <a:close/>
                    <a:moveTo>
                      <a:pt x="10298" y="5255"/>
                    </a:moveTo>
                    <a:cubicBezTo>
                      <a:pt x="10298" y="5943"/>
                      <a:pt x="9729" y="6512"/>
                      <a:pt x="9041" y="6512"/>
                    </a:cubicBezTo>
                    <a:cubicBezTo>
                      <a:pt x="9041" y="5810"/>
                      <a:pt x="9597" y="5255"/>
                      <a:pt x="10298" y="5255"/>
                    </a:cubicBezTo>
                    <a:close/>
                    <a:moveTo>
                      <a:pt x="10654" y="7146"/>
                    </a:moveTo>
                    <a:cubicBezTo>
                      <a:pt x="11490" y="7146"/>
                      <a:pt x="11490" y="8419"/>
                      <a:pt x="10654" y="8419"/>
                    </a:cubicBezTo>
                    <a:cubicBezTo>
                      <a:pt x="10641" y="8419"/>
                      <a:pt x="10629" y="8418"/>
                      <a:pt x="10616" y="8418"/>
                    </a:cubicBezTo>
                    <a:lnTo>
                      <a:pt x="1761" y="8418"/>
                    </a:lnTo>
                    <a:cubicBezTo>
                      <a:pt x="1404" y="8418"/>
                      <a:pt x="1126" y="8127"/>
                      <a:pt x="1126" y="7783"/>
                    </a:cubicBezTo>
                    <a:cubicBezTo>
                      <a:pt x="1126" y="7425"/>
                      <a:pt x="1404" y="7147"/>
                      <a:pt x="1761" y="7147"/>
                    </a:cubicBezTo>
                    <a:lnTo>
                      <a:pt x="10616" y="7147"/>
                    </a:lnTo>
                    <a:cubicBezTo>
                      <a:pt x="10629" y="7147"/>
                      <a:pt x="10641" y="7146"/>
                      <a:pt x="10654" y="7146"/>
                    </a:cubicBezTo>
                    <a:close/>
                    <a:moveTo>
                      <a:pt x="10298" y="9053"/>
                    </a:moveTo>
                    <a:lnTo>
                      <a:pt x="10298" y="13990"/>
                    </a:lnTo>
                    <a:cubicBezTo>
                      <a:pt x="10298" y="14162"/>
                      <a:pt x="10444" y="14294"/>
                      <a:pt x="10616" y="14308"/>
                    </a:cubicBezTo>
                    <a:cubicBezTo>
                      <a:pt x="10633" y="14307"/>
                      <a:pt x="10649" y="14306"/>
                      <a:pt x="10665" y="14306"/>
                    </a:cubicBezTo>
                    <a:cubicBezTo>
                      <a:pt x="11486" y="14306"/>
                      <a:pt x="11486" y="15566"/>
                      <a:pt x="10665" y="15566"/>
                    </a:cubicBezTo>
                    <a:cubicBezTo>
                      <a:pt x="10649" y="15566"/>
                      <a:pt x="10633" y="15566"/>
                      <a:pt x="10616" y="15565"/>
                    </a:cubicBezTo>
                    <a:lnTo>
                      <a:pt x="1761" y="15565"/>
                    </a:lnTo>
                    <a:cubicBezTo>
                      <a:pt x="1744" y="15566"/>
                      <a:pt x="1728" y="15566"/>
                      <a:pt x="1712" y="15566"/>
                    </a:cubicBezTo>
                    <a:cubicBezTo>
                      <a:pt x="891" y="15566"/>
                      <a:pt x="891" y="14306"/>
                      <a:pt x="1712" y="14306"/>
                    </a:cubicBezTo>
                    <a:cubicBezTo>
                      <a:pt x="1728" y="14306"/>
                      <a:pt x="1744" y="14307"/>
                      <a:pt x="1761" y="14308"/>
                    </a:cubicBezTo>
                    <a:cubicBezTo>
                      <a:pt x="1933" y="14308"/>
                      <a:pt x="2079" y="14162"/>
                      <a:pt x="2079" y="13990"/>
                    </a:cubicBezTo>
                    <a:lnTo>
                      <a:pt x="2079" y="9053"/>
                    </a:lnTo>
                    <a:close/>
                    <a:moveTo>
                      <a:pt x="9989" y="0"/>
                    </a:moveTo>
                    <a:cubicBezTo>
                      <a:pt x="9831" y="0"/>
                      <a:pt x="9676" y="106"/>
                      <a:pt x="9676" y="318"/>
                    </a:cubicBezTo>
                    <a:lnTo>
                      <a:pt x="9676" y="1880"/>
                    </a:lnTo>
                    <a:cubicBezTo>
                      <a:pt x="9438" y="1959"/>
                      <a:pt x="9226" y="2091"/>
                      <a:pt x="9041" y="2250"/>
                    </a:cubicBezTo>
                    <a:lnTo>
                      <a:pt x="9041" y="318"/>
                    </a:lnTo>
                    <a:cubicBezTo>
                      <a:pt x="9027" y="119"/>
                      <a:pt x="8875" y="20"/>
                      <a:pt x="8723" y="20"/>
                    </a:cubicBezTo>
                    <a:cubicBezTo>
                      <a:pt x="8571" y="20"/>
                      <a:pt x="8419" y="119"/>
                      <a:pt x="8405" y="318"/>
                    </a:cubicBezTo>
                    <a:lnTo>
                      <a:pt x="8405" y="2250"/>
                    </a:lnTo>
                    <a:cubicBezTo>
                      <a:pt x="8220" y="2091"/>
                      <a:pt x="8008" y="1959"/>
                      <a:pt x="7770" y="1880"/>
                    </a:cubicBezTo>
                    <a:lnTo>
                      <a:pt x="7770" y="318"/>
                    </a:lnTo>
                    <a:cubicBezTo>
                      <a:pt x="7757" y="119"/>
                      <a:pt x="7608" y="20"/>
                      <a:pt x="7457" y="20"/>
                    </a:cubicBezTo>
                    <a:cubicBezTo>
                      <a:pt x="7307" y="20"/>
                      <a:pt x="7155" y="119"/>
                      <a:pt x="7135" y="318"/>
                    </a:cubicBezTo>
                    <a:lnTo>
                      <a:pt x="7135" y="1774"/>
                    </a:lnTo>
                    <a:cubicBezTo>
                      <a:pt x="6791" y="1774"/>
                      <a:pt x="6513" y="2052"/>
                      <a:pt x="6513" y="2409"/>
                    </a:cubicBezTo>
                    <a:cubicBezTo>
                      <a:pt x="6513" y="3455"/>
                      <a:pt x="7360" y="4302"/>
                      <a:pt x="8405" y="4302"/>
                    </a:cubicBezTo>
                    <a:lnTo>
                      <a:pt x="8405" y="5109"/>
                    </a:lnTo>
                    <a:cubicBezTo>
                      <a:pt x="8061" y="4791"/>
                      <a:pt x="7611" y="4619"/>
                      <a:pt x="7135" y="4619"/>
                    </a:cubicBezTo>
                    <a:cubicBezTo>
                      <a:pt x="6791" y="4619"/>
                      <a:pt x="6513" y="4897"/>
                      <a:pt x="6513" y="5255"/>
                    </a:cubicBezTo>
                    <a:cubicBezTo>
                      <a:pt x="6513" y="5718"/>
                      <a:pt x="6685" y="6168"/>
                      <a:pt x="6989" y="6512"/>
                    </a:cubicBezTo>
                    <a:lnTo>
                      <a:pt x="5388" y="6512"/>
                    </a:lnTo>
                    <a:cubicBezTo>
                      <a:pt x="5705" y="6168"/>
                      <a:pt x="5877" y="5718"/>
                      <a:pt x="5877" y="5255"/>
                    </a:cubicBezTo>
                    <a:cubicBezTo>
                      <a:pt x="5877" y="4897"/>
                      <a:pt x="5586" y="4619"/>
                      <a:pt x="5242" y="4619"/>
                    </a:cubicBezTo>
                    <a:cubicBezTo>
                      <a:pt x="4779" y="4619"/>
                      <a:pt x="4329" y="4791"/>
                      <a:pt x="3972" y="5109"/>
                    </a:cubicBezTo>
                    <a:lnTo>
                      <a:pt x="3972" y="4302"/>
                    </a:lnTo>
                    <a:cubicBezTo>
                      <a:pt x="5030" y="4302"/>
                      <a:pt x="5877" y="3455"/>
                      <a:pt x="5877" y="2409"/>
                    </a:cubicBezTo>
                    <a:cubicBezTo>
                      <a:pt x="5877" y="2052"/>
                      <a:pt x="5586" y="1774"/>
                      <a:pt x="5242" y="1774"/>
                    </a:cubicBezTo>
                    <a:lnTo>
                      <a:pt x="5242" y="318"/>
                    </a:lnTo>
                    <a:cubicBezTo>
                      <a:pt x="5229" y="119"/>
                      <a:pt x="5077" y="20"/>
                      <a:pt x="4924" y="20"/>
                    </a:cubicBezTo>
                    <a:cubicBezTo>
                      <a:pt x="4772" y="20"/>
                      <a:pt x="4620" y="119"/>
                      <a:pt x="4607" y="318"/>
                    </a:cubicBezTo>
                    <a:lnTo>
                      <a:pt x="4607" y="1880"/>
                    </a:lnTo>
                    <a:cubicBezTo>
                      <a:pt x="4382" y="1959"/>
                      <a:pt x="4157" y="2091"/>
                      <a:pt x="3972" y="2250"/>
                    </a:cubicBezTo>
                    <a:lnTo>
                      <a:pt x="3972" y="318"/>
                    </a:lnTo>
                    <a:cubicBezTo>
                      <a:pt x="3958" y="119"/>
                      <a:pt x="3809" y="20"/>
                      <a:pt x="3661" y="20"/>
                    </a:cubicBezTo>
                    <a:cubicBezTo>
                      <a:pt x="3512" y="20"/>
                      <a:pt x="3363" y="119"/>
                      <a:pt x="3349" y="318"/>
                    </a:cubicBezTo>
                    <a:lnTo>
                      <a:pt x="3349" y="2250"/>
                    </a:lnTo>
                    <a:cubicBezTo>
                      <a:pt x="3164" y="2091"/>
                      <a:pt x="2939" y="1959"/>
                      <a:pt x="2714" y="1880"/>
                    </a:cubicBezTo>
                    <a:lnTo>
                      <a:pt x="2714" y="318"/>
                    </a:lnTo>
                    <a:cubicBezTo>
                      <a:pt x="2701" y="119"/>
                      <a:pt x="2549" y="20"/>
                      <a:pt x="2397" y="20"/>
                    </a:cubicBezTo>
                    <a:cubicBezTo>
                      <a:pt x="2244" y="20"/>
                      <a:pt x="2092" y="119"/>
                      <a:pt x="2079" y="318"/>
                    </a:cubicBezTo>
                    <a:lnTo>
                      <a:pt x="2079" y="1774"/>
                    </a:lnTo>
                    <a:cubicBezTo>
                      <a:pt x="1722" y="1774"/>
                      <a:pt x="1444" y="2052"/>
                      <a:pt x="1444" y="2409"/>
                    </a:cubicBezTo>
                    <a:cubicBezTo>
                      <a:pt x="1444" y="3455"/>
                      <a:pt x="2291" y="4302"/>
                      <a:pt x="3349" y="4302"/>
                    </a:cubicBezTo>
                    <a:lnTo>
                      <a:pt x="3349" y="5109"/>
                    </a:lnTo>
                    <a:cubicBezTo>
                      <a:pt x="2992" y="4791"/>
                      <a:pt x="2542" y="4619"/>
                      <a:pt x="2079" y="4619"/>
                    </a:cubicBezTo>
                    <a:cubicBezTo>
                      <a:pt x="1735" y="4619"/>
                      <a:pt x="1444" y="4897"/>
                      <a:pt x="1444" y="5255"/>
                    </a:cubicBezTo>
                    <a:cubicBezTo>
                      <a:pt x="1444" y="5718"/>
                      <a:pt x="1616" y="6168"/>
                      <a:pt x="1933" y="6512"/>
                    </a:cubicBezTo>
                    <a:lnTo>
                      <a:pt x="1761" y="6512"/>
                    </a:lnTo>
                    <a:cubicBezTo>
                      <a:pt x="279" y="6512"/>
                      <a:pt x="1" y="8643"/>
                      <a:pt x="1444" y="9013"/>
                    </a:cubicBezTo>
                    <a:lnTo>
                      <a:pt x="1444" y="13712"/>
                    </a:lnTo>
                    <a:cubicBezTo>
                      <a:pt x="1" y="14083"/>
                      <a:pt x="279" y="16200"/>
                      <a:pt x="1761" y="16200"/>
                    </a:cubicBezTo>
                    <a:lnTo>
                      <a:pt x="10629" y="16200"/>
                    </a:lnTo>
                    <a:cubicBezTo>
                      <a:pt x="11264" y="16200"/>
                      <a:pt x="11807" y="15724"/>
                      <a:pt x="11886" y="15088"/>
                    </a:cubicBezTo>
                    <a:cubicBezTo>
                      <a:pt x="11966" y="14466"/>
                      <a:pt x="11555" y="13871"/>
                      <a:pt x="10947" y="13712"/>
                    </a:cubicBezTo>
                    <a:lnTo>
                      <a:pt x="10933" y="13712"/>
                    </a:lnTo>
                    <a:lnTo>
                      <a:pt x="10933" y="9013"/>
                    </a:lnTo>
                    <a:cubicBezTo>
                      <a:pt x="11555" y="8855"/>
                      <a:pt x="11952" y="8259"/>
                      <a:pt x="11873" y="7624"/>
                    </a:cubicBezTo>
                    <a:cubicBezTo>
                      <a:pt x="11794" y="6988"/>
                      <a:pt x="11251" y="6512"/>
                      <a:pt x="10616" y="6512"/>
                    </a:cubicBezTo>
                    <a:lnTo>
                      <a:pt x="10457" y="6512"/>
                    </a:lnTo>
                    <a:cubicBezTo>
                      <a:pt x="10761" y="6168"/>
                      <a:pt x="10933" y="5718"/>
                      <a:pt x="10933" y="5255"/>
                    </a:cubicBezTo>
                    <a:cubicBezTo>
                      <a:pt x="10933" y="4897"/>
                      <a:pt x="10655" y="4619"/>
                      <a:pt x="10311" y="4619"/>
                    </a:cubicBezTo>
                    <a:cubicBezTo>
                      <a:pt x="9835" y="4619"/>
                      <a:pt x="9385" y="4791"/>
                      <a:pt x="9041" y="5109"/>
                    </a:cubicBezTo>
                    <a:lnTo>
                      <a:pt x="9041" y="4302"/>
                    </a:lnTo>
                    <a:cubicBezTo>
                      <a:pt x="10086" y="4302"/>
                      <a:pt x="10933" y="3455"/>
                      <a:pt x="10933" y="2409"/>
                    </a:cubicBezTo>
                    <a:cubicBezTo>
                      <a:pt x="10933" y="2052"/>
                      <a:pt x="10655" y="1774"/>
                      <a:pt x="10311" y="1774"/>
                    </a:cubicBezTo>
                    <a:lnTo>
                      <a:pt x="10311" y="318"/>
                    </a:lnTo>
                    <a:cubicBezTo>
                      <a:pt x="10305" y="106"/>
                      <a:pt x="10146" y="0"/>
                      <a:pt x="9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53"/>
              <p:cNvSpPr/>
              <p:nvPr/>
            </p:nvSpPr>
            <p:spPr>
              <a:xfrm>
                <a:off x="5942950" y="4127725"/>
                <a:ext cx="740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529" extrusionOk="0">
                    <a:moveTo>
                      <a:pt x="1688" y="1"/>
                    </a:moveTo>
                    <a:cubicBezTo>
                      <a:pt x="560" y="1"/>
                      <a:pt x="1" y="1368"/>
                      <a:pt x="804" y="2158"/>
                    </a:cubicBezTo>
                    <a:cubicBezTo>
                      <a:pt x="1060" y="2414"/>
                      <a:pt x="1374" y="2528"/>
                      <a:pt x="1684" y="2528"/>
                    </a:cubicBezTo>
                    <a:cubicBezTo>
                      <a:pt x="2335" y="2528"/>
                      <a:pt x="2961" y="2021"/>
                      <a:pt x="2961" y="1258"/>
                    </a:cubicBezTo>
                    <a:cubicBezTo>
                      <a:pt x="2961" y="557"/>
                      <a:pt x="2392" y="1"/>
                      <a:pt x="1704" y="1"/>
                    </a:cubicBezTo>
                    <a:cubicBezTo>
                      <a:pt x="1699" y="1"/>
                      <a:pt x="1693" y="1"/>
                      <a:pt x="1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53"/>
              <p:cNvSpPr/>
              <p:nvPr/>
            </p:nvSpPr>
            <p:spPr>
              <a:xfrm>
                <a:off x="5896525" y="4217025"/>
                <a:ext cx="17917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639" extrusionOk="0">
                    <a:moveTo>
                      <a:pt x="6760" y="1"/>
                    </a:moveTo>
                    <a:cubicBezTo>
                      <a:pt x="6749" y="1"/>
                      <a:pt x="6737" y="1"/>
                      <a:pt x="6724" y="2"/>
                    </a:cubicBezTo>
                    <a:lnTo>
                      <a:pt x="385" y="2"/>
                    </a:lnTo>
                    <a:cubicBezTo>
                      <a:pt x="1" y="29"/>
                      <a:pt x="1" y="598"/>
                      <a:pt x="385" y="638"/>
                    </a:cubicBezTo>
                    <a:lnTo>
                      <a:pt x="6724" y="638"/>
                    </a:lnTo>
                    <a:cubicBezTo>
                      <a:pt x="6733" y="638"/>
                      <a:pt x="6741" y="638"/>
                      <a:pt x="6749" y="638"/>
                    </a:cubicBezTo>
                    <a:cubicBezTo>
                      <a:pt x="7162" y="638"/>
                      <a:pt x="7166" y="1"/>
                      <a:pt x="6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6" name="Google Shape;846;p53"/>
          <p:cNvGrpSpPr/>
          <p:nvPr/>
        </p:nvGrpSpPr>
        <p:grpSpPr>
          <a:xfrm>
            <a:off x="2951883" y="1853027"/>
            <a:ext cx="1306549" cy="1294392"/>
            <a:chOff x="2951883" y="1853027"/>
            <a:chExt cx="1306549" cy="1294392"/>
          </a:xfrm>
        </p:grpSpPr>
        <p:sp>
          <p:nvSpPr>
            <p:cNvPr id="847" name="Google Shape;847;p53"/>
            <p:cNvSpPr/>
            <p:nvPr/>
          </p:nvSpPr>
          <p:spPr>
            <a:xfrm>
              <a:off x="2951883" y="1853027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8" name="Google Shape;848;p53"/>
            <p:cNvGrpSpPr/>
            <p:nvPr/>
          </p:nvGrpSpPr>
          <p:grpSpPr>
            <a:xfrm>
              <a:off x="3291967" y="2225353"/>
              <a:ext cx="633030" cy="549715"/>
              <a:chOff x="1854150" y="1439250"/>
              <a:chExt cx="410100" cy="356125"/>
            </a:xfrm>
          </p:grpSpPr>
          <p:sp>
            <p:nvSpPr>
              <p:cNvPr id="849" name="Google Shape;849;p53"/>
              <p:cNvSpPr/>
              <p:nvPr/>
            </p:nvSpPr>
            <p:spPr>
              <a:xfrm>
                <a:off x="1923300" y="1462800"/>
                <a:ext cx="209475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8379" h="1907" extrusionOk="0">
                    <a:moveTo>
                      <a:pt x="2899" y="1"/>
                    </a:moveTo>
                    <a:cubicBezTo>
                      <a:pt x="1840" y="1"/>
                      <a:pt x="861" y="491"/>
                      <a:pt x="119" y="1377"/>
                    </a:cubicBezTo>
                    <a:cubicBezTo>
                      <a:pt x="0" y="1510"/>
                      <a:pt x="27" y="1708"/>
                      <a:pt x="159" y="1827"/>
                    </a:cubicBezTo>
                    <a:cubicBezTo>
                      <a:pt x="212" y="1880"/>
                      <a:pt x="292" y="1907"/>
                      <a:pt x="358" y="1907"/>
                    </a:cubicBezTo>
                    <a:cubicBezTo>
                      <a:pt x="450" y="1907"/>
                      <a:pt x="543" y="1867"/>
                      <a:pt x="609" y="1788"/>
                    </a:cubicBezTo>
                    <a:cubicBezTo>
                      <a:pt x="1218" y="1046"/>
                      <a:pt x="2039" y="636"/>
                      <a:pt x="2899" y="636"/>
                    </a:cubicBezTo>
                    <a:cubicBezTo>
                      <a:pt x="3759" y="636"/>
                      <a:pt x="4567" y="1046"/>
                      <a:pt x="5189" y="1788"/>
                    </a:cubicBezTo>
                    <a:cubicBezTo>
                      <a:pt x="5248" y="1867"/>
                      <a:pt x="5337" y="1907"/>
                      <a:pt x="5427" y="1907"/>
                    </a:cubicBezTo>
                    <a:cubicBezTo>
                      <a:pt x="5516" y="1907"/>
                      <a:pt x="5606" y="1867"/>
                      <a:pt x="5665" y="1788"/>
                    </a:cubicBezTo>
                    <a:cubicBezTo>
                      <a:pt x="6287" y="1046"/>
                      <a:pt x="7094" y="636"/>
                      <a:pt x="7955" y="636"/>
                    </a:cubicBezTo>
                    <a:cubicBezTo>
                      <a:pt x="8378" y="636"/>
                      <a:pt x="8378" y="1"/>
                      <a:pt x="7955" y="1"/>
                    </a:cubicBezTo>
                    <a:cubicBezTo>
                      <a:pt x="7002" y="14"/>
                      <a:pt x="6089" y="411"/>
                      <a:pt x="5427" y="1113"/>
                    </a:cubicBezTo>
                    <a:cubicBezTo>
                      <a:pt x="4765" y="411"/>
                      <a:pt x="3852" y="14"/>
                      <a:pt x="2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53"/>
              <p:cNvSpPr/>
              <p:nvPr/>
            </p:nvSpPr>
            <p:spPr>
              <a:xfrm>
                <a:off x="2145975" y="1439250"/>
                <a:ext cx="7382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2532" extrusionOk="0">
                    <a:moveTo>
                      <a:pt x="1287" y="638"/>
                    </a:moveTo>
                    <a:cubicBezTo>
                      <a:pt x="1833" y="638"/>
                      <a:pt x="2115" y="1317"/>
                      <a:pt x="1721" y="1710"/>
                    </a:cubicBezTo>
                    <a:cubicBezTo>
                      <a:pt x="1588" y="1839"/>
                      <a:pt x="1428" y="1897"/>
                      <a:pt x="1271" y="1897"/>
                    </a:cubicBezTo>
                    <a:cubicBezTo>
                      <a:pt x="945" y="1897"/>
                      <a:pt x="636" y="1645"/>
                      <a:pt x="636" y="1260"/>
                    </a:cubicBezTo>
                    <a:cubicBezTo>
                      <a:pt x="636" y="916"/>
                      <a:pt x="914" y="638"/>
                      <a:pt x="1271" y="638"/>
                    </a:cubicBezTo>
                    <a:cubicBezTo>
                      <a:pt x="1277" y="638"/>
                      <a:pt x="1282" y="638"/>
                      <a:pt x="1287" y="638"/>
                    </a:cubicBezTo>
                    <a:close/>
                    <a:moveTo>
                      <a:pt x="1271" y="0"/>
                    </a:moveTo>
                    <a:cubicBezTo>
                      <a:pt x="623" y="0"/>
                      <a:pt x="1" y="501"/>
                      <a:pt x="1" y="1260"/>
                    </a:cubicBezTo>
                    <a:cubicBezTo>
                      <a:pt x="1" y="1962"/>
                      <a:pt x="570" y="2531"/>
                      <a:pt x="1271" y="2531"/>
                    </a:cubicBezTo>
                    <a:cubicBezTo>
                      <a:pt x="2396" y="2531"/>
                      <a:pt x="2952" y="1168"/>
                      <a:pt x="2158" y="374"/>
                    </a:cubicBezTo>
                    <a:cubicBezTo>
                      <a:pt x="1900" y="116"/>
                      <a:pt x="1583" y="0"/>
                      <a:pt x="1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53"/>
              <p:cNvSpPr/>
              <p:nvPr/>
            </p:nvSpPr>
            <p:spPr>
              <a:xfrm>
                <a:off x="1854150" y="1526325"/>
                <a:ext cx="410100" cy="269050"/>
              </a:xfrm>
              <a:custGeom>
                <a:avLst/>
                <a:gdLst/>
                <a:ahLst/>
                <a:cxnLst/>
                <a:rect l="l" t="t" r="r" b="b"/>
                <a:pathLst>
                  <a:path w="16404" h="10762" extrusionOk="0">
                    <a:moveTo>
                      <a:pt x="4672" y="623"/>
                    </a:moveTo>
                    <a:lnTo>
                      <a:pt x="4593" y="1258"/>
                    </a:lnTo>
                    <a:lnTo>
                      <a:pt x="1668" y="1258"/>
                    </a:lnTo>
                    <a:lnTo>
                      <a:pt x="1588" y="623"/>
                    </a:lnTo>
                    <a:close/>
                    <a:moveTo>
                      <a:pt x="9728" y="623"/>
                    </a:moveTo>
                    <a:lnTo>
                      <a:pt x="9649" y="1258"/>
                    </a:lnTo>
                    <a:lnTo>
                      <a:pt x="6737" y="1258"/>
                    </a:lnTo>
                    <a:lnTo>
                      <a:pt x="6644" y="623"/>
                    </a:lnTo>
                    <a:close/>
                    <a:moveTo>
                      <a:pt x="14797" y="623"/>
                    </a:moveTo>
                    <a:lnTo>
                      <a:pt x="14718" y="1258"/>
                    </a:lnTo>
                    <a:lnTo>
                      <a:pt x="11793" y="1258"/>
                    </a:lnTo>
                    <a:lnTo>
                      <a:pt x="11713" y="623"/>
                    </a:lnTo>
                    <a:close/>
                    <a:moveTo>
                      <a:pt x="4513" y="1894"/>
                    </a:moveTo>
                    <a:lnTo>
                      <a:pt x="4116" y="5057"/>
                    </a:lnTo>
                    <a:lnTo>
                      <a:pt x="2144" y="5057"/>
                    </a:lnTo>
                    <a:lnTo>
                      <a:pt x="1747" y="1894"/>
                    </a:lnTo>
                    <a:close/>
                    <a:moveTo>
                      <a:pt x="9569" y="1894"/>
                    </a:moveTo>
                    <a:lnTo>
                      <a:pt x="9172" y="5057"/>
                    </a:lnTo>
                    <a:lnTo>
                      <a:pt x="7200" y="5057"/>
                    </a:lnTo>
                    <a:lnTo>
                      <a:pt x="6803" y="1894"/>
                    </a:lnTo>
                    <a:close/>
                    <a:moveTo>
                      <a:pt x="14638" y="1894"/>
                    </a:moveTo>
                    <a:lnTo>
                      <a:pt x="14241" y="5057"/>
                    </a:lnTo>
                    <a:lnTo>
                      <a:pt x="12269" y="5057"/>
                    </a:lnTo>
                    <a:lnTo>
                      <a:pt x="11872" y="1894"/>
                    </a:lnTo>
                    <a:close/>
                    <a:moveTo>
                      <a:pt x="14837" y="5692"/>
                    </a:moveTo>
                    <a:lnTo>
                      <a:pt x="14837" y="6327"/>
                    </a:lnTo>
                    <a:lnTo>
                      <a:pt x="1549" y="6327"/>
                    </a:lnTo>
                    <a:lnTo>
                      <a:pt x="1549" y="5692"/>
                    </a:lnTo>
                    <a:close/>
                    <a:moveTo>
                      <a:pt x="1218" y="1"/>
                    </a:moveTo>
                    <a:cubicBezTo>
                      <a:pt x="1125" y="1"/>
                      <a:pt x="1046" y="41"/>
                      <a:pt x="980" y="120"/>
                    </a:cubicBezTo>
                    <a:cubicBezTo>
                      <a:pt x="927" y="186"/>
                      <a:pt x="900" y="266"/>
                      <a:pt x="913" y="358"/>
                    </a:cubicBezTo>
                    <a:lnTo>
                      <a:pt x="1496" y="5070"/>
                    </a:lnTo>
                    <a:lnTo>
                      <a:pt x="397" y="5070"/>
                    </a:lnTo>
                    <a:cubicBezTo>
                      <a:pt x="0" y="5097"/>
                      <a:pt x="0" y="5679"/>
                      <a:pt x="397" y="5705"/>
                    </a:cubicBezTo>
                    <a:lnTo>
                      <a:pt x="900" y="5705"/>
                    </a:lnTo>
                    <a:lnTo>
                      <a:pt x="900" y="10444"/>
                    </a:lnTo>
                    <a:cubicBezTo>
                      <a:pt x="900" y="10655"/>
                      <a:pt x="1059" y="10761"/>
                      <a:pt x="1218" y="10761"/>
                    </a:cubicBezTo>
                    <a:cubicBezTo>
                      <a:pt x="1377" y="10761"/>
                      <a:pt x="1535" y="10655"/>
                      <a:pt x="1535" y="10444"/>
                    </a:cubicBezTo>
                    <a:lnTo>
                      <a:pt x="1535" y="6950"/>
                    </a:lnTo>
                    <a:lnTo>
                      <a:pt x="2171" y="6950"/>
                    </a:lnTo>
                    <a:lnTo>
                      <a:pt x="2171" y="10430"/>
                    </a:lnTo>
                    <a:cubicBezTo>
                      <a:pt x="2184" y="10629"/>
                      <a:pt x="2336" y="10728"/>
                      <a:pt x="2488" y="10728"/>
                    </a:cubicBezTo>
                    <a:cubicBezTo>
                      <a:pt x="2641" y="10728"/>
                      <a:pt x="2793" y="10629"/>
                      <a:pt x="2806" y="10430"/>
                    </a:cubicBezTo>
                    <a:lnTo>
                      <a:pt x="2806" y="6950"/>
                    </a:lnTo>
                    <a:lnTo>
                      <a:pt x="13553" y="6950"/>
                    </a:lnTo>
                    <a:lnTo>
                      <a:pt x="13553" y="10430"/>
                    </a:lnTo>
                    <a:cubicBezTo>
                      <a:pt x="13553" y="10642"/>
                      <a:pt x="13712" y="10748"/>
                      <a:pt x="13871" y="10748"/>
                    </a:cubicBezTo>
                    <a:cubicBezTo>
                      <a:pt x="14030" y="10748"/>
                      <a:pt x="14188" y="10642"/>
                      <a:pt x="14188" y="10430"/>
                    </a:cubicBezTo>
                    <a:lnTo>
                      <a:pt x="14188" y="6950"/>
                    </a:lnTo>
                    <a:lnTo>
                      <a:pt x="14824" y="6950"/>
                    </a:lnTo>
                    <a:lnTo>
                      <a:pt x="14824" y="10430"/>
                    </a:lnTo>
                    <a:cubicBezTo>
                      <a:pt x="14824" y="10642"/>
                      <a:pt x="14983" y="10748"/>
                      <a:pt x="15141" y="10748"/>
                    </a:cubicBezTo>
                    <a:cubicBezTo>
                      <a:pt x="15300" y="10748"/>
                      <a:pt x="15459" y="10642"/>
                      <a:pt x="15459" y="10430"/>
                    </a:cubicBezTo>
                    <a:lnTo>
                      <a:pt x="15459" y="5692"/>
                    </a:lnTo>
                    <a:lnTo>
                      <a:pt x="15962" y="5692"/>
                    </a:lnTo>
                    <a:cubicBezTo>
                      <a:pt x="15974" y="5693"/>
                      <a:pt x="15986" y="5694"/>
                      <a:pt x="15998" y="5694"/>
                    </a:cubicBezTo>
                    <a:cubicBezTo>
                      <a:pt x="16404" y="5694"/>
                      <a:pt x="16400" y="5056"/>
                      <a:pt x="15986" y="5056"/>
                    </a:cubicBezTo>
                    <a:cubicBezTo>
                      <a:pt x="15978" y="5056"/>
                      <a:pt x="15970" y="5056"/>
                      <a:pt x="15962" y="5057"/>
                    </a:cubicBezTo>
                    <a:lnTo>
                      <a:pt x="14877" y="5057"/>
                    </a:lnTo>
                    <a:lnTo>
                      <a:pt x="15472" y="358"/>
                    </a:lnTo>
                    <a:cubicBezTo>
                      <a:pt x="15485" y="266"/>
                      <a:pt x="15446" y="173"/>
                      <a:pt x="15393" y="107"/>
                    </a:cubicBezTo>
                    <a:cubicBezTo>
                      <a:pt x="15327" y="41"/>
                      <a:pt x="15247" y="1"/>
                      <a:pt x="15155" y="1"/>
                    </a:cubicBezTo>
                    <a:lnTo>
                      <a:pt x="11356" y="1"/>
                    </a:lnTo>
                    <a:cubicBezTo>
                      <a:pt x="11171" y="1"/>
                      <a:pt x="11012" y="160"/>
                      <a:pt x="11038" y="358"/>
                    </a:cubicBezTo>
                    <a:lnTo>
                      <a:pt x="11634" y="5057"/>
                    </a:lnTo>
                    <a:lnTo>
                      <a:pt x="9808" y="5057"/>
                    </a:lnTo>
                    <a:lnTo>
                      <a:pt x="10403" y="358"/>
                    </a:lnTo>
                    <a:cubicBezTo>
                      <a:pt x="10403" y="266"/>
                      <a:pt x="10377" y="173"/>
                      <a:pt x="10324" y="107"/>
                    </a:cubicBezTo>
                    <a:cubicBezTo>
                      <a:pt x="10258" y="41"/>
                      <a:pt x="10178" y="1"/>
                      <a:pt x="10085" y="1"/>
                    </a:cubicBezTo>
                    <a:lnTo>
                      <a:pt x="6274" y="1"/>
                    </a:lnTo>
                    <a:cubicBezTo>
                      <a:pt x="6088" y="1"/>
                      <a:pt x="5943" y="160"/>
                      <a:pt x="5969" y="358"/>
                    </a:cubicBezTo>
                    <a:lnTo>
                      <a:pt x="6552" y="5057"/>
                    </a:lnTo>
                    <a:lnTo>
                      <a:pt x="4738" y="5057"/>
                    </a:lnTo>
                    <a:lnTo>
                      <a:pt x="5347" y="358"/>
                    </a:lnTo>
                    <a:cubicBezTo>
                      <a:pt x="5347" y="266"/>
                      <a:pt x="5321" y="173"/>
                      <a:pt x="5268" y="107"/>
                    </a:cubicBezTo>
                    <a:cubicBezTo>
                      <a:pt x="5202" y="41"/>
                      <a:pt x="5122" y="1"/>
                      <a:pt x="5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E1CC5E-4EF8-93EC-C22E-46D57B9D9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53"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5204178" y="2256300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1"/>
          </p:nvPr>
        </p:nvSpPr>
        <p:spPr>
          <a:xfrm>
            <a:off x="5204178" y="2699639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Cafe Ocean is a beachside bar &amp; restaurant. It wants to come up with something to improve sales and provide the best possible service to its customers.</a:t>
            </a:r>
            <a:endParaRPr dirty="0"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71" name="Google Shape;671;p47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47"/>
          <p:cNvGrpSpPr/>
          <p:nvPr/>
        </p:nvGrpSpPr>
        <p:grpSpPr>
          <a:xfrm>
            <a:off x="6378673" y="1114832"/>
            <a:ext cx="905111" cy="896736"/>
            <a:chOff x="6378673" y="1114832"/>
            <a:chExt cx="905111" cy="896736"/>
          </a:xfrm>
        </p:grpSpPr>
        <p:sp>
          <p:nvSpPr>
            <p:cNvPr id="680" name="Google Shape;680;p47"/>
            <p:cNvSpPr/>
            <p:nvPr/>
          </p:nvSpPr>
          <p:spPr>
            <a:xfrm>
              <a:off x="6378673" y="1114832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1" name="Google Shape;681;p47"/>
            <p:cNvGrpSpPr/>
            <p:nvPr/>
          </p:nvGrpSpPr>
          <p:grpSpPr>
            <a:xfrm>
              <a:off x="6678023" y="1360673"/>
              <a:ext cx="306425" cy="405050"/>
              <a:chOff x="5112000" y="3941850"/>
              <a:chExt cx="306425" cy="405050"/>
            </a:xfrm>
          </p:grpSpPr>
          <p:sp>
            <p:nvSpPr>
              <p:cNvPr id="682" name="Google Shape;682;p47"/>
              <p:cNvSpPr/>
              <p:nvPr/>
            </p:nvSpPr>
            <p:spPr>
              <a:xfrm>
                <a:off x="5112000" y="3967125"/>
                <a:ext cx="306425" cy="3797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5191" extrusionOk="0">
                    <a:moveTo>
                      <a:pt x="6869" y="1081"/>
                    </a:moveTo>
                    <a:cubicBezTo>
                      <a:pt x="7041" y="1081"/>
                      <a:pt x="7187" y="1214"/>
                      <a:pt x="7187" y="1399"/>
                    </a:cubicBezTo>
                    <a:cubicBezTo>
                      <a:pt x="7187" y="1588"/>
                      <a:pt x="7034" y="1716"/>
                      <a:pt x="6869" y="1716"/>
                    </a:cubicBezTo>
                    <a:cubicBezTo>
                      <a:pt x="6792" y="1716"/>
                      <a:pt x="6712" y="1688"/>
                      <a:pt x="6644" y="1624"/>
                    </a:cubicBezTo>
                    <a:cubicBezTo>
                      <a:pt x="6446" y="1426"/>
                      <a:pt x="6591" y="1081"/>
                      <a:pt x="6869" y="1081"/>
                    </a:cubicBezTo>
                    <a:close/>
                    <a:moveTo>
                      <a:pt x="4972" y="634"/>
                    </a:moveTo>
                    <a:cubicBezTo>
                      <a:pt x="5328" y="634"/>
                      <a:pt x="5690" y="754"/>
                      <a:pt x="5996" y="1015"/>
                    </a:cubicBezTo>
                    <a:cubicBezTo>
                      <a:pt x="5956" y="1134"/>
                      <a:pt x="5930" y="1267"/>
                      <a:pt x="5930" y="1399"/>
                    </a:cubicBezTo>
                    <a:cubicBezTo>
                      <a:pt x="5921" y="1984"/>
                      <a:pt x="6395" y="2343"/>
                      <a:pt x="6878" y="2343"/>
                    </a:cubicBezTo>
                    <a:cubicBezTo>
                      <a:pt x="7171" y="2343"/>
                      <a:pt x="7468" y="2210"/>
                      <a:pt x="7663" y="1915"/>
                    </a:cubicBezTo>
                    <a:cubicBezTo>
                      <a:pt x="8127" y="1995"/>
                      <a:pt x="8458" y="2392"/>
                      <a:pt x="8458" y="2842"/>
                    </a:cubicBezTo>
                    <a:cubicBezTo>
                      <a:pt x="8458" y="3027"/>
                      <a:pt x="8603" y="3159"/>
                      <a:pt x="8775" y="3159"/>
                    </a:cubicBezTo>
                    <a:cubicBezTo>
                      <a:pt x="9159" y="3199"/>
                      <a:pt x="9159" y="3768"/>
                      <a:pt x="8775" y="3795"/>
                    </a:cubicBezTo>
                    <a:lnTo>
                      <a:pt x="7505" y="3795"/>
                    </a:lnTo>
                    <a:cubicBezTo>
                      <a:pt x="7333" y="3795"/>
                      <a:pt x="7187" y="3940"/>
                      <a:pt x="7187" y="4112"/>
                    </a:cubicBezTo>
                    <a:lnTo>
                      <a:pt x="7187" y="6005"/>
                    </a:lnTo>
                    <a:cubicBezTo>
                      <a:pt x="7207" y="6237"/>
                      <a:pt x="7041" y="6352"/>
                      <a:pt x="6874" y="6352"/>
                    </a:cubicBezTo>
                    <a:cubicBezTo>
                      <a:pt x="6707" y="6352"/>
                      <a:pt x="6538" y="6237"/>
                      <a:pt x="6552" y="6005"/>
                    </a:cubicBezTo>
                    <a:lnTo>
                      <a:pt x="6552" y="4112"/>
                    </a:lnTo>
                    <a:cubicBezTo>
                      <a:pt x="6552" y="3940"/>
                      <a:pt x="6419" y="3795"/>
                      <a:pt x="6234" y="3795"/>
                    </a:cubicBezTo>
                    <a:lnTo>
                      <a:pt x="4024" y="3795"/>
                    </a:lnTo>
                    <a:cubicBezTo>
                      <a:pt x="3852" y="3795"/>
                      <a:pt x="3706" y="3940"/>
                      <a:pt x="3706" y="4112"/>
                    </a:cubicBezTo>
                    <a:cubicBezTo>
                      <a:pt x="3686" y="4516"/>
                      <a:pt x="3382" y="4718"/>
                      <a:pt x="3077" y="4718"/>
                    </a:cubicBezTo>
                    <a:cubicBezTo>
                      <a:pt x="2773" y="4718"/>
                      <a:pt x="2469" y="4516"/>
                      <a:pt x="2449" y="4112"/>
                    </a:cubicBezTo>
                    <a:cubicBezTo>
                      <a:pt x="2449" y="3940"/>
                      <a:pt x="2303" y="3795"/>
                      <a:pt x="2131" y="3795"/>
                    </a:cubicBezTo>
                    <a:lnTo>
                      <a:pt x="1178" y="3795"/>
                    </a:lnTo>
                    <a:cubicBezTo>
                      <a:pt x="781" y="3768"/>
                      <a:pt x="781" y="3199"/>
                      <a:pt x="1178" y="3159"/>
                    </a:cubicBezTo>
                    <a:cubicBezTo>
                      <a:pt x="1350" y="3159"/>
                      <a:pt x="1496" y="3027"/>
                      <a:pt x="1496" y="2855"/>
                    </a:cubicBezTo>
                    <a:cubicBezTo>
                      <a:pt x="1496" y="2325"/>
                      <a:pt x="1919" y="1902"/>
                      <a:pt x="2449" y="1902"/>
                    </a:cubicBezTo>
                    <a:cubicBezTo>
                      <a:pt x="2621" y="1902"/>
                      <a:pt x="2806" y="1955"/>
                      <a:pt x="2952" y="2048"/>
                    </a:cubicBezTo>
                    <a:cubicBezTo>
                      <a:pt x="3008" y="2080"/>
                      <a:pt x="3069" y="2097"/>
                      <a:pt x="3129" y="2097"/>
                    </a:cubicBezTo>
                    <a:cubicBezTo>
                      <a:pt x="3168" y="2097"/>
                      <a:pt x="3206" y="2090"/>
                      <a:pt x="3243" y="2074"/>
                    </a:cubicBezTo>
                    <a:cubicBezTo>
                      <a:pt x="3336" y="2034"/>
                      <a:pt x="3415" y="1955"/>
                      <a:pt x="3428" y="1849"/>
                    </a:cubicBezTo>
                    <a:cubicBezTo>
                      <a:pt x="3612" y="1089"/>
                      <a:pt x="4280" y="634"/>
                      <a:pt x="4972" y="634"/>
                    </a:cubicBezTo>
                    <a:close/>
                    <a:moveTo>
                      <a:pt x="10350" y="6958"/>
                    </a:moveTo>
                    <a:lnTo>
                      <a:pt x="10350" y="10756"/>
                    </a:lnTo>
                    <a:lnTo>
                      <a:pt x="9093" y="10756"/>
                    </a:lnTo>
                    <a:lnTo>
                      <a:pt x="9093" y="6958"/>
                    </a:lnTo>
                    <a:close/>
                    <a:moveTo>
                      <a:pt x="11621" y="5700"/>
                    </a:moveTo>
                    <a:lnTo>
                      <a:pt x="11621" y="12027"/>
                    </a:lnTo>
                    <a:lnTo>
                      <a:pt x="9093" y="12027"/>
                    </a:lnTo>
                    <a:lnTo>
                      <a:pt x="9093" y="11392"/>
                    </a:lnTo>
                    <a:lnTo>
                      <a:pt x="10668" y="11392"/>
                    </a:lnTo>
                    <a:cubicBezTo>
                      <a:pt x="10840" y="11392"/>
                      <a:pt x="10986" y="11246"/>
                      <a:pt x="10986" y="11074"/>
                    </a:cubicBezTo>
                    <a:lnTo>
                      <a:pt x="10986" y="6640"/>
                    </a:lnTo>
                    <a:cubicBezTo>
                      <a:pt x="10986" y="6468"/>
                      <a:pt x="10840" y="6336"/>
                      <a:pt x="10668" y="6336"/>
                    </a:cubicBezTo>
                    <a:lnTo>
                      <a:pt x="9093" y="6336"/>
                    </a:lnTo>
                    <a:lnTo>
                      <a:pt x="9093" y="5700"/>
                    </a:lnTo>
                    <a:close/>
                    <a:moveTo>
                      <a:pt x="1853" y="4430"/>
                    </a:moveTo>
                    <a:cubicBezTo>
                      <a:pt x="1972" y="4880"/>
                      <a:pt x="2316" y="5224"/>
                      <a:pt x="2753" y="5343"/>
                    </a:cubicBezTo>
                    <a:lnTo>
                      <a:pt x="2753" y="13298"/>
                    </a:lnTo>
                    <a:lnTo>
                      <a:pt x="1496" y="13298"/>
                    </a:lnTo>
                    <a:lnTo>
                      <a:pt x="1496" y="4430"/>
                    </a:lnTo>
                    <a:close/>
                    <a:moveTo>
                      <a:pt x="4659" y="4430"/>
                    </a:moveTo>
                    <a:lnTo>
                      <a:pt x="4659" y="13298"/>
                    </a:lnTo>
                    <a:lnTo>
                      <a:pt x="3388" y="13298"/>
                    </a:lnTo>
                    <a:lnTo>
                      <a:pt x="3388" y="5343"/>
                    </a:lnTo>
                    <a:cubicBezTo>
                      <a:pt x="3838" y="5224"/>
                      <a:pt x="4183" y="4880"/>
                      <a:pt x="4302" y="4430"/>
                    </a:cubicBezTo>
                    <a:close/>
                    <a:moveTo>
                      <a:pt x="5930" y="4430"/>
                    </a:moveTo>
                    <a:lnTo>
                      <a:pt x="5930" y="6005"/>
                    </a:lnTo>
                    <a:cubicBezTo>
                      <a:pt x="5930" y="6415"/>
                      <a:pt x="6181" y="6773"/>
                      <a:pt x="6552" y="6905"/>
                    </a:cubicBezTo>
                    <a:lnTo>
                      <a:pt x="6552" y="13298"/>
                    </a:lnTo>
                    <a:lnTo>
                      <a:pt x="5294" y="13298"/>
                    </a:lnTo>
                    <a:lnTo>
                      <a:pt x="5294" y="4430"/>
                    </a:lnTo>
                    <a:close/>
                    <a:moveTo>
                      <a:pt x="8458" y="4430"/>
                    </a:moveTo>
                    <a:lnTo>
                      <a:pt x="8458" y="13298"/>
                    </a:lnTo>
                    <a:lnTo>
                      <a:pt x="7187" y="13298"/>
                    </a:lnTo>
                    <a:lnTo>
                      <a:pt x="7187" y="6905"/>
                    </a:lnTo>
                    <a:cubicBezTo>
                      <a:pt x="7571" y="6773"/>
                      <a:pt x="7822" y="6415"/>
                      <a:pt x="7822" y="6018"/>
                    </a:cubicBezTo>
                    <a:lnTo>
                      <a:pt x="7822" y="4430"/>
                    </a:lnTo>
                    <a:close/>
                    <a:moveTo>
                      <a:pt x="9093" y="13920"/>
                    </a:moveTo>
                    <a:lnTo>
                      <a:pt x="9093" y="14555"/>
                    </a:lnTo>
                    <a:lnTo>
                      <a:pt x="861" y="14555"/>
                    </a:lnTo>
                    <a:lnTo>
                      <a:pt x="861" y="13920"/>
                    </a:lnTo>
                    <a:close/>
                    <a:moveTo>
                      <a:pt x="4980" y="1"/>
                    </a:moveTo>
                    <a:cubicBezTo>
                      <a:pt x="4136" y="1"/>
                      <a:pt x="3309" y="481"/>
                      <a:pt x="2938" y="1346"/>
                    </a:cubicBezTo>
                    <a:cubicBezTo>
                      <a:pt x="2773" y="1291"/>
                      <a:pt x="2605" y="1265"/>
                      <a:pt x="2441" y="1265"/>
                    </a:cubicBezTo>
                    <a:cubicBezTo>
                      <a:pt x="1697" y="1265"/>
                      <a:pt x="1017" y="1797"/>
                      <a:pt x="887" y="2577"/>
                    </a:cubicBezTo>
                    <a:cubicBezTo>
                      <a:pt x="27" y="2855"/>
                      <a:pt x="0" y="4073"/>
                      <a:pt x="861" y="4377"/>
                    </a:cubicBezTo>
                    <a:lnTo>
                      <a:pt x="861" y="13298"/>
                    </a:lnTo>
                    <a:lnTo>
                      <a:pt x="543" y="13298"/>
                    </a:lnTo>
                    <a:cubicBezTo>
                      <a:pt x="536" y="13297"/>
                      <a:pt x="528" y="13297"/>
                      <a:pt x="521" y="13297"/>
                    </a:cubicBezTo>
                    <a:cubicBezTo>
                      <a:pt x="359" y="13297"/>
                      <a:pt x="225" y="13437"/>
                      <a:pt x="225" y="13602"/>
                    </a:cubicBezTo>
                    <a:lnTo>
                      <a:pt x="225" y="14873"/>
                    </a:lnTo>
                    <a:cubicBezTo>
                      <a:pt x="225" y="15045"/>
                      <a:pt x="371" y="15190"/>
                      <a:pt x="543" y="15190"/>
                    </a:cubicBezTo>
                    <a:lnTo>
                      <a:pt x="9411" y="15190"/>
                    </a:lnTo>
                    <a:cubicBezTo>
                      <a:pt x="9583" y="15190"/>
                      <a:pt x="9728" y="15045"/>
                      <a:pt x="9728" y="14873"/>
                    </a:cubicBezTo>
                    <a:lnTo>
                      <a:pt x="9728" y="13602"/>
                    </a:lnTo>
                    <a:cubicBezTo>
                      <a:pt x="9728" y="13430"/>
                      <a:pt x="9583" y="13298"/>
                      <a:pt x="9411" y="13298"/>
                    </a:cubicBezTo>
                    <a:lnTo>
                      <a:pt x="9093" y="13298"/>
                    </a:lnTo>
                    <a:lnTo>
                      <a:pt x="9093" y="12662"/>
                    </a:lnTo>
                    <a:lnTo>
                      <a:pt x="11938" y="12662"/>
                    </a:lnTo>
                    <a:cubicBezTo>
                      <a:pt x="12111" y="12662"/>
                      <a:pt x="12256" y="12517"/>
                      <a:pt x="12256" y="12345"/>
                    </a:cubicBezTo>
                    <a:lnTo>
                      <a:pt x="12256" y="5383"/>
                    </a:lnTo>
                    <a:cubicBezTo>
                      <a:pt x="12256" y="5211"/>
                      <a:pt x="12111" y="5065"/>
                      <a:pt x="11938" y="5065"/>
                    </a:cubicBezTo>
                    <a:lnTo>
                      <a:pt x="9093" y="5065"/>
                    </a:lnTo>
                    <a:lnTo>
                      <a:pt x="9093" y="4377"/>
                    </a:lnTo>
                    <a:cubicBezTo>
                      <a:pt x="9940" y="4073"/>
                      <a:pt x="9927" y="2855"/>
                      <a:pt x="9066" y="2577"/>
                    </a:cubicBezTo>
                    <a:cubicBezTo>
                      <a:pt x="8947" y="1928"/>
                      <a:pt x="8458" y="1426"/>
                      <a:pt x="7822" y="1293"/>
                    </a:cubicBezTo>
                    <a:cubicBezTo>
                      <a:pt x="7772" y="790"/>
                      <a:pt x="7340" y="441"/>
                      <a:pt x="6874" y="441"/>
                    </a:cubicBezTo>
                    <a:cubicBezTo>
                      <a:pt x="6727" y="441"/>
                      <a:pt x="6576" y="476"/>
                      <a:pt x="6433" y="552"/>
                    </a:cubicBezTo>
                    <a:cubicBezTo>
                      <a:pt x="6008" y="177"/>
                      <a:pt x="5491" y="1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7"/>
              <p:cNvSpPr/>
              <p:nvPr/>
            </p:nvSpPr>
            <p:spPr>
              <a:xfrm>
                <a:off x="5307550" y="3941850"/>
                <a:ext cx="556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1894" extrusionOk="0">
                    <a:moveTo>
                      <a:pt x="953" y="637"/>
                    </a:moveTo>
                    <a:cubicBezTo>
                      <a:pt x="1231" y="637"/>
                      <a:pt x="1377" y="967"/>
                      <a:pt x="1178" y="1166"/>
                    </a:cubicBezTo>
                    <a:cubicBezTo>
                      <a:pt x="1113" y="1232"/>
                      <a:pt x="1031" y="1261"/>
                      <a:pt x="951" y="1261"/>
                    </a:cubicBezTo>
                    <a:cubicBezTo>
                      <a:pt x="790" y="1261"/>
                      <a:pt x="636" y="1140"/>
                      <a:pt x="636" y="954"/>
                    </a:cubicBezTo>
                    <a:cubicBezTo>
                      <a:pt x="636" y="769"/>
                      <a:pt x="781" y="637"/>
                      <a:pt x="953" y="637"/>
                    </a:cubicBezTo>
                    <a:close/>
                    <a:moveTo>
                      <a:pt x="955" y="1"/>
                    </a:moveTo>
                    <a:cubicBezTo>
                      <a:pt x="468" y="1"/>
                      <a:pt x="0" y="380"/>
                      <a:pt x="0" y="954"/>
                    </a:cubicBezTo>
                    <a:cubicBezTo>
                      <a:pt x="0" y="1470"/>
                      <a:pt x="424" y="1894"/>
                      <a:pt x="953" y="1894"/>
                    </a:cubicBezTo>
                    <a:cubicBezTo>
                      <a:pt x="1800" y="1894"/>
                      <a:pt x="2224" y="875"/>
                      <a:pt x="1615" y="279"/>
                    </a:cubicBezTo>
                    <a:cubicBezTo>
                      <a:pt x="1423" y="87"/>
                      <a:pt x="1187" y="1"/>
                      <a:pt x="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3735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5"/>
          <p:cNvSpPr txBox="1">
            <a:spLocks noGrp="1"/>
          </p:cNvSpPr>
          <p:nvPr>
            <p:ph type="title"/>
          </p:nvPr>
        </p:nvSpPr>
        <p:spPr>
          <a:xfrm>
            <a:off x="1916519" y="328257"/>
            <a:ext cx="5312400" cy="7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875" name="Google Shape;875;p55"/>
          <p:cNvSpPr txBox="1">
            <a:spLocks noGrp="1"/>
          </p:cNvSpPr>
          <p:nvPr>
            <p:ph type="subTitle" idx="1"/>
          </p:nvPr>
        </p:nvSpPr>
        <p:spPr>
          <a:xfrm>
            <a:off x="704629" y="2999889"/>
            <a:ext cx="2300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76" name="Google Shape;876;p55"/>
          <p:cNvSpPr txBox="1">
            <a:spLocks noGrp="1"/>
          </p:cNvSpPr>
          <p:nvPr>
            <p:ph type="subTitle" idx="2"/>
          </p:nvPr>
        </p:nvSpPr>
        <p:spPr>
          <a:xfrm>
            <a:off x="6145032" y="2992488"/>
            <a:ext cx="2300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877" name="Google Shape;877;p55"/>
          <p:cNvSpPr txBox="1">
            <a:spLocks noGrp="1"/>
          </p:cNvSpPr>
          <p:nvPr>
            <p:ph type="subTitle" idx="3"/>
          </p:nvPr>
        </p:nvSpPr>
        <p:spPr>
          <a:xfrm>
            <a:off x="3409906" y="3497750"/>
            <a:ext cx="2300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878" name="Google Shape;878;p55"/>
          <p:cNvSpPr txBox="1">
            <a:spLocks noGrp="1"/>
          </p:cNvSpPr>
          <p:nvPr>
            <p:ph type="subTitle" idx="4"/>
          </p:nvPr>
        </p:nvSpPr>
        <p:spPr>
          <a:xfrm>
            <a:off x="704629" y="3328778"/>
            <a:ext cx="2300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second planet from the Sun in our System</a:t>
            </a:r>
            <a:endParaRPr/>
          </a:p>
        </p:txBody>
      </p:sp>
      <p:sp>
        <p:nvSpPr>
          <p:cNvPr id="879" name="Google Shape;879;p55"/>
          <p:cNvSpPr txBox="1">
            <a:spLocks noGrp="1"/>
          </p:cNvSpPr>
          <p:nvPr>
            <p:ph type="subTitle" idx="5"/>
          </p:nvPr>
        </p:nvSpPr>
        <p:spPr>
          <a:xfrm>
            <a:off x="6145032" y="3321377"/>
            <a:ext cx="2300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a gas giant, composed of hydrogen and helium</a:t>
            </a:r>
            <a:endParaRPr/>
          </a:p>
        </p:txBody>
      </p:sp>
      <p:sp>
        <p:nvSpPr>
          <p:cNvPr id="880" name="Google Shape;880;p55"/>
          <p:cNvSpPr txBox="1">
            <a:spLocks noGrp="1"/>
          </p:cNvSpPr>
          <p:nvPr>
            <p:ph type="subTitle" idx="6"/>
          </p:nvPr>
        </p:nvSpPr>
        <p:spPr>
          <a:xfrm>
            <a:off x="3409906" y="3795998"/>
            <a:ext cx="2300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</p:txBody>
      </p:sp>
      <p:grpSp>
        <p:nvGrpSpPr>
          <p:cNvPr id="881" name="Google Shape;881;p55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882" name="Google Shape;882;p55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5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5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55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886" name="Google Shape;886;p55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5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55"/>
          <p:cNvSpPr/>
          <p:nvPr/>
        </p:nvSpPr>
        <p:spPr>
          <a:xfrm>
            <a:off x="1201704" y="1590433"/>
            <a:ext cx="1306549" cy="1294392"/>
          </a:xfrm>
          <a:custGeom>
            <a:avLst/>
            <a:gdLst/>
            <a:ahLst/>
            <a:cxnLst/>
            <a:rect l="l" t="t" r="r" b="b"/>
            <a:pathLst>
              <a:path w="17139" h="11483" extrusionOk="0">
                <a:moveTo>
                  <a:pt x="8864" y="0"/>
                </a:moveTo>
                <a:lnTo>
                  <a:pt x="10186" y="0"/>
                </a:lnTo>
                <a:cubicBezTo>
                  <a:pt x="10474" y="0"/>
                  <a:pt x="10762" y="27"/>
                  <a:pt x="11050" y="79"/>
                </a:cubicBezTo>
                <a:cubicBezTo>
                  <a:pt x="11312" y="131"/>
                  <a:pt x="11574" y="184"/>
                  <a:pt x="11836" y="249"/>
                </a:cubicBezTo>
                <a:cubicBezTo>
                  <a:pt x="12032" y="288"/>
                  <a:pt x="12215" y="354"/>
                  <a:pt x="12399" y="432"/>
                </a:cubicBezTo>
                <a:cubicBezTo>
                  <a:pt x="12451" y="446"/>
                  <a:pt x="12503" y="472"/>
                  <a:pt x="12556" y="485"/>
                </a:cubicBezTo>
                <a:cubicBezTo>
                  <a:pt x="12647" y="537"/>
                  <a:pt x="12765" y="576"/>
                  <a:pt x="12883" y="590"/>
                </a:cubicBezTo>
                <a:cubicBezTo>
                  <a:pt x="12988" y="616"/>
                  <a:pt x="13106" y="655"/>
                  <a:pt x="13210" y="707"/>
                </a:cubicBezTo>
                <a:cubicBezTo>
                  <a:pt x="13368" y="799"/>
                  <a:pt x="13551" y="878"/>
                  <a:pt x="13721" y="969"/>
                </a:cubicBezTo>
                <a:cubicBezTo>
                  <a:pt x="13970" y="1126"/>
                  <a:pt x="14205" y="1283"/>
                  <a:pt x="14467" y="1441"/>
                </a:cubicBezTo>
                <a:cubicBezTo>
                  <a:pt x="14520" y="1467"/>
                  <a:pt x="14572" y="1519"/>
                  <a:pt x="14624" y="1558"/>
                </a:cubicBezTo>
                <a:lnTo>
                  <a:pt x="15056" y="1886"/>
                </a:lnTo>
                <a:cubicBezTo>
                  <a:pt x="15083" y="1899"/>
                  <a:pt x="15109" y="1912"/>
                  <a:pt x="15122" y="1938"/>
                </a:cubicBezTo>
                <a:cubicBezTo>
                  <a:pt x="15344" y="2134"/>
                  <a:pt x="15554" y="2331"/>
                  <a:pt x="15750" y="2553"/>
                </a:cubicBezTo>
                <a:cubicBezTo>
                  <a:pt x="15855" y="2684"/>
                  <a:pt x="15973" y="2815"/>
                  <a:pt x="16091" y="2946"/>
                </a:cubicBezTo>
                <a:cubicBezTo>
                  <a:pt x="16117" y="2985"/>
                  <a:pt x="16156" y="3025"/>
                  <a:pt x="16182" y="3077"/>
                </a:cubicBezTo>
                <a:cubicBezTo>
                  <a:pt x="16235" y="3156"/>
                  <a:pt x="16287" y="3247"/>
                  <a:pt x="16339" y="3339"/>
                </a:cubicBezTo>
                <a:cubicBezTo>
                  <a:pt x="16418" y="3470"/>
                  <a:pt x="16510" y="3601"/>
                  <a:pt x="16601" y="3719"/>
                </a:cubicBezTo>
                <a:cubicBezTo>
                  <a:pt x="16628" y="3758"/>
                  <a:pt x="16654" y="3797"/>
                  <a:pt x="16680" y="3836"/>
                </a:cubicBezTo>
                <a:cubicBezTo>
                  <a:pt x="16772" y="3993"/>
                  <a:pt x="16863" y="4137"/>
                  <a:pt x="16942" y="4295"/>
                </a:cubicBezTo>
                <a:cubicBezTo>
                  <a:pt x="17033" y="4452"/>
                  <a:pt x="17086" y="4635"/>
                  <a:pt x="17099" y="4818"/>
                </a:cubicBezTo>
                <a:cubicBezTo>
                  <a:pt x="17099" y="4910"/>
                  <a:pt x="17125" y="5015"/>
                  <a:pt x="17125" y="5106"/>
                </a:cubicBezTo>
                <a:cubicBezTo>
                  <a:pt x="17125" y="5198"/>
                  <a:pt x="17138" y="5355"/>
                  <a:pt x="17125" y="5473"/>
                </a:cubicBezTo>
                <a:cubicBezTo>
                  <a:pt x="17112" y="5735"/>
                  <a:pt x="17060" y="5983"/>
                  <a:pt x="16981" y="6232"/>
                </a:cubicBezTo>
                <a:cubicBezTo>
                  <a:pt x="16942" y="6337"/>
                  <a:pt x="16902" y="6442"/>
                  <a:pt x="16863" y="6560"/>
                </a:cubicBezTo>
                <a:cubicBezTo>
                  <a:pt x="16850" y="6599"/>
                  <a:pt x="16850" y="6638"/>
                  <a:pt x="16850" y="6677"/>
                </a:cubicBezTo>
                <a:cubicBezTo>
                  <a:pt x="16876" y="6821"/>
                  <a:pt x="16863" y="6952"/>
                  <a:pt x="16837" y="7096"/>
                </a:cubicBezTo>
                <a:cubicBezTo>
                  <a:pt x="16785" y="7332"/>
                  <a:pt x="16719" y="7581"/>
                  <a:pt x="16614" y="7803"/>
                </a:cubicBezTo>
                <a:cubicBezTo>
                  <a:pt x="16536" y="8052"/>
                  <a:pt x="16418" y="8275"/>
                  <a:pt x="16274" y="8484"/>
                </a:cubicBezTo>
                <a:cubicBezTo>
                  <a:pt x="16182" y="8628"/>
                  <a:pt x="16091" y="8785"/>
                  <a:pt x="15986" y="8929"/>
                </a:cubicBezTo>
                <a:cubicBezTo>
                  <a:pt x="15960" y="8982"/>
                  <a:pt x="15921" y="9021"/>
                  <a:pt x="15881" y="9060"/>
                </a:cubicBezTo>
                <a:cubicBezTo>
                  <a:pt x="15790" y="9139"/>
                  <a:pt x="15711" y="9230"/>
                  <a:pt x="15633" y="9335"/>
                </a:cubicBezTo>
                <a:cubicBezTo>
                  <a:pt x="15541" y="9440"/>
                  <a:pt x="15449" y="9531"/>
                  <a:pt x="15331" y="9623"/>
                </a:cubicBezTo>
                <a:cubicBezTo>
                  <a:pt x="15240" y="9689"/>
                  <a:pt x="15148" y="9767"/>
                  <a:pt x="15056" y="9846"/>
                </a:cubicBezTo>
                <a:cubicBezTo>
                  <a:pt x="14808" y="10055"/>
                  <a:pt x="14533" y="10225"/>
                  <a:pt x="14232" y="10356"/>
                </a:cubicBezTo>
                <a:cubicBezTo>
                  <a:pt x="13944" y="10487"/>
                  <a:pt x="13656" y="10618"/>
                  <a:pt x="13368" y="10736"/>
                </a:cubicBezTo>
                <a:cubicBezTo>
                  <a:pt x="13001" y="10893"/>
                  <a:pt x="12608" y="10998"/>
                  <a:pt x="12202" y="11063"/>
                </a:cubicBezTo>
                <a:cubicBezTo>
                  <a:pt x="11875" y="11116"/>
                  <a:pt x="11548" y="11181"/>
                  <a:pt x="11220" y="11233"/>
                </a:cubicBezTo>
                <a:cubicBezTo>
                  <a:pt x="11129" y="11246"/>
                  <a:pt x="11037" y="11246"/>
                  <a:pt x="10932" y="11260"/>
                </a:cubicBezTo>
                <a:cubicBezTo>
                  <a:pt x="10435" y="11312"/>
                  <a:pt x="9937" y="11312"/>
                  <a:pt x="9440" y="11273"/>
                </a:cubicBezTo>
                <a:cubicBezTo>
                  <a:pt x="9388" y="11273"/>
                  <a:pt x="9335" y="11273"/>
                  <a:pt x="9283" y="11299"/>
                </a:cubicBezTo>
                <a:cubicBezTo>
                  <a:pt x="9047" y="11364"/>
                  <a:pt x="8798" y="11417"/>
                  <a:pt x="8537" y="11456"/>
                </a:cubicBezTo>
                <a:cubicBezTo>
                  <a:pt x="8510" y="11456"/>
                  <a:pt x="8471" y="11469"/>
                  <a:pt x="8445" y="11469"/>
                </a:cubicBezTo>
                <a:cubicBezTo>
                  <a:pt x="8118" y="11469"/>
                  <a:pt x="7790" y="11482"/>
                  <a:pt x="7463" y="11482"/>
                </a:cubicBezTo>
                <a:cubicBezTo>
                  <a:pt x="7162" y="11482"/>
                  <a:pt x="6874" y="11456"/>
                  <a:pt x="6586" y="11404"/>
                </a:cubicBezTo>
                <a:cubicBezTo>
                  <a:pt x="6547" y="11404"/>
                  <a:pt x="6507" y="11391"/>
                  <a:pt x="6468" y="11391"/>
                </a:cubicBezTo>
                <a:cubicBezTo>
                  <a:pt x="6219" y="11404"/>
                  <a:pt x="5984" y="11391"/>
                  <a:pt x="5748" y="11377"/>
                </a:cubicBezTo>
                <a:cubicBezTo>
                  <a:pt x="5499" y="11351"/>
                  <a:pt x="5264" y="11286"/>
                  <a:pt x="5028" y="11207"/>
                </a:cubicBezTo>
                <a:cubicBezTo>
                  <a:pt x="4766" y="11102"/>
                  <a:pt x="4504" y="11011"/>
                  <a:pt x="4255" y="10893"/>
                </a:cubicBezTo>
                <a:cubicBezTo>
                  <a:pt x="4124" y="10841"/>
                  <a:pt x="4007" y="10775"/>
                  <a:pt x="3876" y="10710"/>
                </a:cubicBezTo>
                <a:cubicBezTo>
                  <a:pt x="3836" y="10697"/>
                  <a:pt x="3784" y="10670"/>
                  <a:pt x="3745" y="10657"/>
                </a:cubicBezTo>
                <a:cubicBezTo>
                  <a:pt x="3679" y="10631"/>
                  <a:pt x="3627" y="10618"/>
                  <a:pt x="3562" y="10605"/>
                </a:cubicBezTo>
                <a:cubicBezTo>
                  <a:pt x="3339" y="10553"/>
                  <a:pt x="3116" y="10474"/>
                  <a:pt x="2907" y="10382"/>
                </a:cubicBezTo>
                <a:cubicBezTo>
                  <a:pt x="2632" y="10265"/>
                  <a:pt x="2344" y="10160"/>
                  <a:pt x="2069" y="10029"/>
                </a:cubicBezTo>
                <a:cubicBezTo>
                  <a:pt x="1742" y="9885"/>
                  <a:pt x="1454" y="9689"/>
                  <a:pt x="1192" y="9440"/>
                </a:cubicBezTo>
                <a:cubicBezTo>
                  <a:pt x="904" y="9165"/>
                  <a:pt x="655" y="8851"/>
                  <a:pt x="459" y="8497"/>
                </a:cubicBezTo>
                <a:cubicBezTo>
                  <a:pt x="406" y="8419"/>
                  <a:pt x="380" y="8340"/>
                  <a:pt x="341" y="8261"/>
                </a:cubicBezTo>
                <a:cubicBezTo>
                  <a:pt x="275" y="8065"/>
                  <a:pt x="210" y="7869"/>
                  <a:pt x="144" y="7659"/>
                </a:cubicBezTo>
                <a:cubicBezTo>
                  <a:pt x="92" y="7463"/>
                  <a:pt x="53" y="7240"/>
                  <a:pt x="40" y="7031"/>
                </a:cubicBezTo>
                <a:cubicBezTo>
                  <a:pt x="14" y="6599"/>
                  <a:pt x="0" y="6154"/>
                  <a:pt x="27" y="5722"/>
                </a:cubicBezTo>
                <a:cubicBezTo>
                  <a:pt x="27" y="5591"/>
                  <a:pt x="27" y="5447"/>
                  <a:pt x="40" y="5316"/>
                </a:cubicBezTo>
                <a:cubicBezTo>
                  <a:pt x="40" y="5080"/>
                  <a:pt x="79" y="4871"/>
                  <a:pt x="158" y="4661"/>
                </a:cubicBezTo>
                <a:cubicBezTo>
                  <a:pt x="197" y="4504"/>
                  <a:pt x="262" y="4360"/>
                  <a:pt x="315" y="4216"/>
                </a:cubicBezTo>
                <a:cubicBezTo>
                  <a:pt x="367" y="4098"/>
                  <a:pt x="406" y="3993"/>
                  <a:pt x="459" y="3876"/>
                </a:cubicBezTo>
                <a:cubicBezTo>
                  <a:pt x="511" y="3758"/>
                  <a:pt x="603" y="3601"/>
                  <a:pt x="668" y="3470"/>
                </a:cubicBezTo>
                <a:cubicBezTo>
                  <a:pt x="786" y="3221"/>
                  <a:pt x="943" y="2998"/>
                  <a:pt x="1126" y="2789"/>
                </a:cubicBezTo>
                <a:cubicBezTo>
                  <a:pt x="1270" y="2632"/>
                  <a:pt x="1401" y="2462"/>
                  <a:pt x="1545" y="2305"/>
                </a:cubicBezTo>
                <a:cubicBezTo>
                  <a:pt x="1624" y="2200"/>
                  <a:pt x="1702" y="2108"/>
                  <a:pt x="1794" y="2017"/>
                </a:cubicBezTo>
                <a:cubicBezTo>
                  <a:pt x="1886" y="1925"/>
                  <a:pt x="1977" y="1846"/>
                  <a:pt x="2082" y="1768"/>
                </a:cubicBezTo>
                <a:cubicBezTo>
                  <a:pt x="2239" y="1637"/>
                  <a:pt x="2396" y="1519"/>
                  <a:pt x="2567" y="1401"/>
                </a:cubicBezTo>
                <a:cubicBezTo>
                  <a:pt x="2737" y="1296"/>
                  <a:pt x="2855" y="1231"/>
                  <a:pt x="3012" y="1139"/>
                </a:cubicBezTo>
                <a:cubicBezTo>
                  <a:pt x="3156" y="1061"/>
                  <a:pt x="3273" y="995"/>
                  <a:pt x="3404" y="917"/>
                </a:cubicBezTo>
                <a:cubicBezTo>
                  <a:pt x="3496" y="851"/>
                  <a:pt x="3588" y="812"/>
                  <a:pt x="3692" y="786"/>
                </a:cubicBezTo>
                <a:cubicBezTo>
                  <a:pt x="4007" y="681"/>
                  <a:pt x="4308" y="576"/>
                  <a:pt x="4622" y="485"/>
                </a:cubicBezTo>
                <a:cubicBezTo>
                  <a:pt x="4831" y="419"/>
                  <a:pt x="5041" y="380"/>
                  <a:pt x="5264" y="341"/>
                </a:cubicBezTo>
                <a:cubicBezTo>
                  <a:pt x="5538" y="275"/>
                  <a:pt x="5826" y="223"/>
                  <a:pt x="6114" y="171"/>
                </a:cubicBezTo>
                <a:cubicBezTo>
                  <a:pt x="6298" y="144"/>
                  <a:pt x="6481" y="131"/>
                  <a:pt x="6651" y="105"/>
                </a:cubicBezTo>
                <a:cubicBezTo>
                  <a:pt x="6874" y="79"/>
                  <a:pt x="7083" y="66"/>
                  <a:pt x="7306" y="40"/>
                </a:cubicBezTo>
                <a:cubicBezTo>
                  <a:pt x="7345" y="27"/>
                  <a:pt x="7398" y="27"/>
                  <a:pt x="7437" y="27"/>
                </a:cubicBezTo>
                <a:close/>
                <a:moveTo>
                  <a:pt x="3679" y="1152"/>
                </a:moveTo>
                <a:cubicBezTo>
                  <a:pt x="3823" y="1126"/>
                  <a:pt x="3967" y="1074"/>
                  <a:pt x="4085" y="1008"/>
                </a:cubicBezTo>
                <a:cubicBezTo>
                  <a:pt x="4190" y="943"/>
                  <a:pt x="4295" y="891"/>
                  <a:pt x="4413" y="864"/>
                </a:cubicBezTo>
                <a:cubicBezTo>
                  <a:pt x="4740" y="760"/>
                  <a:pt x="5080" y="694"/>
                  <a:pt x="5421" y="655"/>
                </a:cubicBezTo>
                <a:cubicBezTo>
                  <a:pt x="5643" y="629"/>
                  <a:pt x="5879" y="603"/>
                  <a:pt x="6101" y="576"/>
                </a:cubicBezTo>
                <a:cubicBezTo>
                  <a:pt x="6494" y="511"/>
                  <a:pt x="6887" y="498"/>
                  <a:pt x="7280" y="511"/>
                </a:cubicBezTo>
                <a:cubicBezTo>
                  <a:pt x="7332" y="511"/>
                  <a:pt x="7384" y="511"/>
                  <a:pt x="7437" y="511"/>
                </a:cubicBezTo>
                <a:cubicBezTo>
                  <a:pt x="7738" y="472"/>
                  <a:pt x="8039" y="459"/>
                  <a:pt x="8340" y="472"/>
                </a:cubicBezTo>
                <a:lnTo>
                  <a:pt x="8877" y="472"/>
                </a:lnTo>
                <a:cubicBezTo>
                  <a:pt x="9100" y="472"/>
                  <a:pt x="9309" y="485"/>
                  <a:pt x="9518" y="524"/>
                </a:cubicBezTo>
                <a:cubicBezTo>
                  <a:pt x="9623" y="550"/>
                  <a:pt x="9728" y="576"/>
                  <a:pt x="9846" y="590"/>
                </a:cubicBezTo>
                <a:cubicBezTo>
                  <a:pt x="10003" y="603"/>
                  <a:pt x="10173" y="616"/>
                  <a:pt x="10330" y="642"/>
                </a:cubicBezTo>
                <a:cubicBezTo>
                  <a:pt x="10723" y="681"/>
                  <a:pt x="11116" y="773"/>
                  <a:pt x="11482" y="917"/>
                </a:cubicBezTo>
                <a:cubicBezTo>
                  <a:pt x="11522" y="930"/>
                  <a:pt x="11574" y="943"/>
                  <a:pt x="11626" y="969"/>
                </a:cubicBezTo>
                <a:cubicBezTo>
                  <a:pt x="11875" y="1048"/>
                  <a:pt x="12137" y="1152"/>
                  <a:pt x="12373" y="1270"/>
                </a:cubicBezTo>
                <a:cubicBezTo>
                  <a:pt x="12556" y="1362"/>
                  <a:pt x="12739" y="1454"/>
                  <a:pt x="12922" y="1532"/>
                </a:cubicBezTo>
                <a:cubicBezTo>
                  <a:pt x="13040" y="1571"/>
                  <a:pt x="13158" y="1637"/>
                  <a:pt x="13263" y="1689"/>
                </a:cubicBezTo>
                <a:cubicBezTo>
                  <a:pt x="13525" y="1833"/>
                  <a:pt x="13773" y="1977"/>
                  <a:pt x="14022" y="2121"/>
                </a:cubicBezTo>
                <a:cubicBezTo>
                  <a:pt x="14127" y="2187"/>
                  <a:pt x="14232" y="2265"/>
                  <a:pt x="14323" y="2344"/>
                </a:cubicBezTo>
                <a:cubicBezTo>
                  <a:pt x="14376" y="2383"/>
                  <a:pt x="14441" y="2422"/>
                  <a:pt x="14507" y="2462"/>
                </a:cubicBezTo>
                <a:cubicBezTo>
                  <a:pt x="14716" y="2580"/>
                  <a:pt x="14926" y="2737"/>
                  <a:pt x="15109" y="2907"/>
                </a:cubicBezTo>
                <a:lnTo>
                  <a:pt x="15266" y="3051"/>
                </a:lnTo>
                <a:cubicBezTo>
                  <a:pt x="15266" y="3038"/>
                  <a:pt x="15266" y="3012"/>
                  <a:pt x="15253" y="2985"/>
                </a:cubicBezTo>
                <a:cubicBezTo>
                  <a:pt x="15161" y="2802"/>
                  <a:pt x="15070" y="2632"/>
                  <a:pt x="14978" y="2449"/>
                </a:cubicBezTo>
                <a:cubicBezTo>
                  <a:pt x="14952" y="2409"/>
                  <a:pt x="14926" y="2370"/>
                  <a:pt x="14899" y="2344"/>
                </a:cubicBezTo>
                <a:cubicBezTo>
                  <a:pt x="14755" y="2200"/>
                  <a:pt x="14598" y="2043"/>
                  <a:pt x="14454" y="1899"/>
                </a:cubicBezTo>
                <a:cubicBezTo>
                  <a:pt x="14428" y="1873"/>
                  <a:pt x="14402" y="1859"/>
                  <a:pt x="14376" y="1833"/>
                </a:cubicBezTo>
                <a:cubicBezTo>
                  <a:pt x="14258" y="1729"/>
                  <a:pt x="14127" y="1650"/>
                  <a:pt x="13983" y="1585"/>
                </a:cubicBezTo>
                <a:cubicBezTo>
                  <a:pt x="13643" y="1401"/>
                  <a:pt x="13289" y="1218"/>
                  <a:pt x="12936" y="1035"/>
                </a:cubicBezTo>
                <a:cubicBezTo>
                  <a:pt x="12896" y="1008"/>
                  <a:pt x="12844" y="995"/>
                  <a:pt x="12805" y="982"/>
                </a:cubicBezTo>
                <a:cubicBezTo>
                  <a:pt x="12608" y="904"/>
                  <a:pt x="12412" y="825"/>
                  <a:pt x="12229" y="747"/>
                </a:cubicBezTo>
                <a:cubicBezTo>
                  <a:pt x="12058" y="668"/>
                  <a:pt x="11875" y="616"/>
                  <a:pt x="11692" y="576"/>
                </a:cubicBezTo>
                <a:cubicBezTo>
                  <a:pt x="11456" y="537"/>
                  <a:pt x="11234" y="485"/>
                  <a:pt x="10998" y="446"/>
                </a:cubicBezTo>
                <a:cubicBezTo>
                  <a:pt x="10762" y="393"/>
                  <a:pt x="10527" y="367"/>
                  <a:pt x="10278" y="367"/>
                </a:cubicBezTo>
                <a:cubicBezTo>
                  <a:pt x="9597" y="367"/>
                  <a:pt x="8916" y="367"/>
                  <a:pt x="8235" y="354"/>
                </a:cubicBezTo>
                <a:cubicBezTo>
                  <a:pt x="8118" y="354"/>
                  <a:pt x="8000" y="354"/>
                  <a:pt x="7869" y="341"/>
                </a:cubicBezTo>
                <a:cubicBezTo>
                  <a:pt x="7659" y="328"/>
                  <a:pt x="7450" y="328"/>
                  <a:pt x="7240" y="354"/>
                </a:cubicBezTo>
                <a:cubicBezTo>
                  <a:pt x="7110" y="367"/>
                  <a:pt x="6992" y="367"/>
                  <a:pt x="6874" y="380"/>
                </a:cubicBezTo>
                <a:cubicBezTo>
                  <a:pt x="6677" y="406"/>
                  <a:pt x="6481" y="406"/>
                  <a:pt x="6298" y="446"/>
                </a:cubicBezTo>
                <a:cubicBezTo>
                  <a:pt x="5957" y="485"/>
                  <a:pt x="5617" y="550"/>
                  <a:pt x="5277" y="603"/>
                </a:cubicBezTo>
                <a:cubicBezTo>
                  <a:pt x="5067" y="642"/>
                  <a:pt x="4858" y="681"/>
                  <a:pt x="4648" y="747"/>
                </a:cubicBezTo>
                <a:lnTo>
                  <a:pt x="4138" y="917"/>
                </a:lnTo>
                <a:cubicBezTo>
                  <a:pt x="3980" y="969"/>
                  <a:pt x="3836" y="1048"/>
                  <a:pt x="3692" y="1126"/>
                </a:cubicBezTo>
                <a:cubicBezTo>
                  <a:pt x="3692" y="1126"/>
                  <a:pt x="3692" y="1139"/>
                  <a:pt x="3679" y="1152"/>
                </a:cubicBezTo>
                <a:close/>
                <a:moveTo>
                  <a:pt x="15344" y="7960"/>
                </a:moveTo>
                <a:lnTo>
                  <a:pt x="15358" y="7973"/>
                </a:lnTo>
                <a:cubicBezTo>
                  <a:pt x="15502" y="7829"/>
                  <a:pt x="15646" y="7672"/>
                  <a:pt x="15763" y="7515"/>
                </a:cubicBezTo>
                <a:cubicBezTo>
                  <a:pt x="15960" y="7266"/>
                  <a:pt x="16117" y="7005"/>
                  <a:pt x="16287" y="6743"/>
                </a:cubicBezTo>
                <a:cubicBezTo>
                  <a:pt x="16313" y="6704"/>
                  <a:pt x="16339" y="6664"/>
                  <a:pt x="16366" y="6612"/>
                </a:cubicBezTo>
                <a:cubicBezTo>
                  <a:pt x="16536" y="6285"/>
                  <a:pt x="16641" y="5931"/>
                  <a:pt x="16693" y="5551"/>
                </a:cubicBezTo>
                <a:cubicBezTo>
                  <a:pt x="16706" y="5407"/>
                  <a:pt x="16706" y="5263"/>
                  <a:pt x="16693" y="5119"/>
                </a:cubicBezTo>
                <a:cubicBezTo>
                  <a:pt x="16693" y="5041"/>
                  <a:pt x="16667" y="4949"/>
                  <a:pt x="16667" y="4871"/>
                </a:cubicBezTo>
                <a:cubicBezTo>
                  <a:pt x="16654" y="4700"/>
                  <a:pt x="16614" y="4543"/>
                  <a:pt x="16523" y="4412"/>
                </a:cubicBezTo>
                <a:cubicBezTo>
                  <a:pt x="16484" y="4334"/>
                  <a:pt x="16444" y="4268"/>
                  <a:pt x="16405" y="4203"/>
                </a:cubicBezTo>
                <a:cubicBezTo>
                  <a:pt x="16353" y="4098"/>
                  <a:pt x="16287" y="4007"/>
                  <a:pt x="16222" y="3915"/>
                </a:cubicBezTo>
                <a:cubicBezTo>
                  <a:pt x="16222" y="3902"/>
                  <a:pt x="16209" y="3889"/>
                  <a:pt x="16182" y="3902"/>
                </a:cubicBezTo>
                <a:cubicBezTo>
                  <a:pt x="16209" y="4020"/>
                  <a:pt x="16222" y="4137"/>
                  <a:pt x="16235" y="4242"/>
                </a:cubicBezTo>
                <a:cubicBezTo>
                  <a:pt x="16274" y="4504"/>
                  <a:pt x="16274" y="4766"/>
                  <a:pt x="16261" y="5041"/>
                </a:cubicBezTo>
                <a:cubicBezTo>
                  <a:pt x="16235" y="5263"/>
                  <a:pt x="16209" y="5499"/>
                  <a:pt x="16169" y="5735"/>
                </a:cubicBezTo>
                <a:cubicBezTo>
                  <a:pt x="16143" y="5997"/>
                  <a:pt x="16078" y="6245"/>
                  <a:pt x="16012" y="6507"/>
                </a:cubicBezTo>
                <a:cubicBezTo>
                  <a:pt x="15907" y="6834"/>
                  <a:pt x="15777" y="7122"/>
                  <a:pt x="15646" y="7437"/>
                </a:cubicBezTo>
                <a:cubicBezTo>
                  <a:pt x="15580" y="7581"/>
                  <a:pt x="15515" y="7712"/>
                  <a:pt x="15423" y="7843"/>
                </a:cubicBezTo>
                <a:cubicBezTo>
                  <a:pt x="15397" y="7882"/>
                  <a:pt x="15371" y="7921"/>
                  <a:pt x="15344" y="7960"/>
                </a:cubicBezTo>
                <a:close/>
                <a:moveTo>
                  <a:pt x="2828" y="9924"/>
                </a:moveTo>
                <a:lnTo>
                  <a:pt x="2855" y="9898"/>
                </a:lnTo>
                <a:cubicBezTo>
                  <a:pt x="2776" y="9846"/>
                  <a:pt x="2684" y="9793"/>
                  <a:pt x="2606" y="9741"/>
                </a:cubicBezTo>
                <a:cubicBezTo>
                  <a:pt x="2409" y="9623"/>
                  <a:pt x="2226" y="9492"/>
                  <a:pt x="2043" y="9348"/>
                </a:cubicBezTo>
                <a:cubicBezTo>
                  <a:pt x="1807" y="9178"/>
                  <a:pt x="1598" y="8968"/>
                  <a:pt x="1441" y="8733"/>
                </a:cubicBezTo>
                <a:cubicBezTo>
                  <a:pt x="1231" y="8432"/>
                  <a:pt x="1048" y="8091"/>
                  <a:pt x="904" y="7751"/>
                </a:cubicBezTo>
                <a:cubicBezTo>
                  <a:pt x="812" y="7502"/>
                  <a:pt x="734" y="7253"/>
                  <a:pt x="642" y="7005"/>
                </a:cubicBezTo>
                <a:cubicBezTo>
                  <a:pt x="642" y="7005"/>
                  <a:pt x="629" y="6992"/>
                  <a:pt x="629" y="6978"/>
                </a:cubicBezTo>
                <a:cubicBezTo>
                  <a:pt x="524" y="6664"/>
                  <a:pt x="459" y="6337"/>
                  <a:pt x="446" y="6010"/>
                </a:cubicBezTo>
                <a:cubicBezTo>
                  <a:pt x="419" y="5722"/>
                  <a:pt x="419" y="5447"/>
                  <a:pt x="446" y="5159"/>
                </a:cubicBezTo>
                <a:cubicBezTo>
                  <a:pt x="446" y="5132"/>
                  <a:pt x="446" y="5119"/>
                  <a:pt x="446" y="5093"/>
                </a:cubicBezTo>
                <a:lnTo>
                  <a:pt x="446" y="5028"/>
                </a:lnTo>
                <a:cubicBezTo>
                  <a:pt x="419" y="5159"/>
                  <a:pt x="393" y="5276"/>
                  <a:pt x="393" y="5407"/>
                </a:cubicBezTo>
                <a:lnTo>
                  <a:pt x="393" y="6599"/>
                </a:lnTo>
                <a:cubicBezTo>
                  <a:pt x="393" y="6730"/>
                  <a:pt x="419" y="6861"/>
                  <a:pt x="419" y="6992"/>
                </a:cubicBezTo>
                <a:cubicBezTo>
                  <a:pt x="432" y="7188"/>
                  <a:pt x="472" y="7371"/>
                  <a:pt x="524" y="7555"/>
                </a:cubicBezTo>
                <a:cubicBezTo>
                  <a:pt x="577" y="7712"/>
                  <a:pt x="642" y="7895"/>
                  <a:pt x="694" y="8065"/>
                </a:cubicBezTo>
                <a:cubicBezTo>
                  <a:pt x="734" y="8196"/>
                  <a:pt x="799" y="8327"/>
                  <a:pt x="878" y="8445"/>
                </a:cubicBezTo>
                <a:cubicBezTo>
                  <a:pt x="995" y="8589"/>
                  <a:pt x="1113" y="8746"/>
                  <a:pt x="1231" y="8903"/>
                </a:cubicBezTo>
                <a:cubicBezTo>
                  <a:pt x="1493" y="9204"/>
                  <a:pt x="1807" y="9453"/>
                  <a:pt x="2174" y="9636"/>
                </a:cubicBezTo>
                <a:cubicBezTo>
                  <a:pt x="2370" y="9728"/>
                  <a:pt x="2580" y="9806"/>
                  <a:pt x="2776" y="9898"/>
                </a:cubicBezTo>
                <a:cubicBezTo>
                  <a:pt x="2802" y="9898"/>
                  <a:pt x="2815" y="9911"/>
                  <a:pt x="2828" y="9911"/>
                </a:cubicBezTo>
                <a:close/>
                <a:moveTo>
                  <a:pt x="16104" y="7790"/>
                </a:moveTo>
                <a:lnTo>
                  <a:pt x="16065" y="7829"/>
                </a:lnTo>
                <a:cubicBezTo>
                  <a:pt x="15921" y="8000"/>
                  <a:pt x="15777" y="8144"/>
                  <a:pt x="15633" y="8314"/>
                </a:cubicBezTo>
                <a:cubicBezTo>
                  <a:pt x="15554" y="8406"/>
                  <a:pt x="15475" y="8497"/>
                  <a:pt x="15397" y="8602"/>
                </a:cubicBezTo>
                <a:cubicBezTo>
                  <a:pt x="15200" y="8824"/>
                  <a:pt x="14991" y="9034"/>
                  <a:pt x="14768" y="9230"/>
                </a:cubicBezTo>
                <a:cubicBezTo>
                  <a:pt x="14768" y="9243"/>
                  <a:pt x="14755" y="9256"/>
                  <a:pt x="14742" y="9256"/>
                </a:cubicBezTo>
                <a:cubicBezTo>
                  <a:pt x="14467" y="9466"/>
                  <a:pt x="14166" y="9649"/>
                  <a:pt x="13865" y="9793"/>
                </a:cubicBezTo>
                <a:cubicBezTo>
                  <a:pt x="13826" y="9806"/>
                  <a:pt x="13787" y="9819"/>
                  <a:pt x="13760" y="9846"/>
                </a:cubicBezTo>
                <a:cubicBezTo>
                  <a:pt x="13643" y="9911"/>
                  <a:pt x="13512" y="9963"/>
                  <a:pt x="13381" y="9990"/>
                </a:cubicBezTo>
                <a:cubicBezTo>
                  <a:pt x="13328" y="10003"/>
                  <a:pt x="13289" y="10016"/>
                  <a:pt x="13250" y="10055"/>
                </a:cubicBezTo>
                <a:cubicBezTo>
                  <a:pt x="12988" y="10238"/>
                  <a:pt x="12726" y="10422"/>
                  <a:pt x="12451" y="10592"/>
                </a:cubicBezTo>
                <a:cubicBezTo>
                  <a:pt x="12438" y="10592"/>
                  <a:pt x="12425" y="10592"/>
                  <a:pt x="12425" y="10618"/>
                </a:cubicBezTo>
                <a:cubicBezTo>
                  <a:pt x="12438" y="10618"/>
                  <a:pt x="12464" y="10618"/>
                  <a:pt x="12477" y="10618"/>
                </a:cubicBezTo>
                <a:cubicBezTo>
                  <a:pt x="12687" y="10566"/>
                  <a:pt x="12883" y="10500"/>
                  <a:pt x="13093" y="10422"/>
                </a:cubicBezTo>
                <a:cubicBezTo>
                  <a:pt x="13433" y="10278"/>
                  <a:pt x="13760" y="10121"/>
                  <a:pt x="14101" y="9977"/>
                </a:cubicBezTo>
                <a:cubicBezTo>
                  <a:pt x="14297" y="9885"/>
                  <a:pt x="14467" y="9780"/>
                  <a:pt x="14638" y="9662"/>
                </a:cubicBezTo>
                <a:cubicBezTo>
                  <a:pt x="14716" y="9584"/>
                  <a:pt x="14808" y="9518"/>
                  <a:pt x="14899" y="9453"/>
                </a:cubicBezTo>
                <a:cubicBezTo>
                  <a:pt x="15083" y="9309"/>
                  <a:pt x="15253" y="9139"/>
                  <a:pt x="15410" y="8955"/>
                </a:cubicBezTo>
                <a:cubicBezTo>
                  <a:pt x="15646" y="8641"/>
                  <a:pt x="15855" y="8314"/>
                  <a:pt x="16051" y="7973"/>
                </a:cubicBezTo>
                <a:cubicBezTo>
                  <a:pt x="16091" y="7921"/>
                  <a:pt x="16104" y="7843"/>
                  <a:pt x="16104" y="7777"/>
                </a:cubicBezTo>
                <a:close/>
                <a:moveTo>
                  <a:pt x="3391" y="2514"/>
                </a:moveTo>
                <a:lnTo>
                  <a:pt x="3365" y="2488"/>
                </a:lnTo>
                <a:cubicBezTo>
                  <a:pt x="3300" y="2527"/>
                  <a:pt x="3234" y="2580"/>
                  <a:pt x="3182" y="2619"/>
                </a:cubicBezTo>
                <a:cubicBezTo>
                  <a:pt x="2881" y="2854"/>
                  <a:pt x="2593" y="3103"/>
                  <a:pt x="2344" y="3391"/>
                </a:cubicBezTo>
                <a:cubicBezTo>
                  <a:pt x="2121" y="3614"/>
                  <a:pt x="1951" y="3876"/>
                  <a:pt x="1833" y="4177"/>
                </a:cubicBezTo>
                <a:cubicBezTo>
                  <a:pt x="1742" y="4412"/>
                  <a:pt x="1663" y="4648"/>
                  <a:pt x="1611" y="4897"/>
                </a:cubicBezTo>
                <a:cubicBezTo>
                  <a:pt x="1506" y="5316"/>
                  <a:pt x="1467" y="5748"/>
                  <a:pt x="1493" y="6180"/>
                </a:cubicBezTo>
                <a:cubicBezTo>
                  <a:pt x="1493" y="6271"/>
                  <a:pt x="1519" y="6376"/>
                  <a:pt x="1558" y="6455"/>
                </a:cubicBezTo>
                <a:cubicBezTo>
                  <a:pt x="1572" y="6442"/>
                  <a:pt x="1572" y="6416"/>
                  <a:pt x="1572" y="6402"/>
                </a:cubicBezTo>
                <a:lnTo>
                  <a:pt x="1572" y="6127"/>
                </a:lnTo>
                <a:cubicBezTo>
                  <a:pt x="1572" y="5879"/>
                  <a:pt x="1598" y="5630"/>
                  <a:pt x="1650" y="5394"/>
                </a:cubicBezTo>
                <a:cubicBezTo>
                  <a:pt x="1807" y="4674"/>
                  <a:pt x="2121" y="4007"/>
                  <a:pt x="2567" y="3431"/>
                </a:cubicBezTo>
                <a:cubicBezTo>
                  <a:pt x="2789" y="3142"/>
                  <a:pt x="3038" y="2868"/>
                  <a:pt x="3287" y="2606"/>
                </a:cubicBezTo>
                <a:close/>
                <a:moveTo>
                  <a:pt x="1493" y="3391"/>
                </a:moveTo>
                <a:cubicBezTo>
                  <a:pt x="1611" y="3234"/>
                  <a:pt x="1716" y="3103"/>
                  <a:pt x="1820" y="2972"/>
                </a:cubicBezTo>
                <a:cubicBezTo>
                  <a:pt x="1977" y="2789"/>
                  <a:pt x="2161" y="2619"/>
                  <a:pt x="2344" y="2462"/>
                </a:cubicBezTo>
                <a:cubicBezTo>
                  <a:pt x="2619" y="2187"/>
                  <a:pt x="2946" y="1964"/>
                  <a:pt x="3287" y="1781"/>
                </a:cubicBezTo>
                <a:cubicBezTo>
                  <a:pt x="3431" y="1715"/>
                  <a:pt x="3575" y="1637"/>
                  <a:pt x="3719" y="1571"/>
                </a:cubicBezTo>
                <a:cubicBezTo>
                  <a:pt x="3732" y="1571"/>
                  <a:pt x="3758" y="1558"/>
                  <a:pt x="3732" y="1519"/>
                </a:cubicBezTo>
                <a:cubicBezTo>
                  <a:pt x="3653" y="1545"/>
                  <a:pt x="3575" y="1558"/>
                  <a:pt x="3496" y="1585"/>
                </a:cubicBezTo>
                <a:cubicBezTo>
                  <a:pt x="3313" y="1624"/>
                  <a:pt x="3129" y="1702"/>
                  <a:pt x="2946" y="1781"/>
                </a:cubicBezTo>
                <a:cubicBezTo>
                  <a:pt x="2750" y="1886"/>
                  <a:pt x="2567" y="2017"/>
                  <a:pt x="2370" y="2134"/>
                </a:cubicBezTo>
                <a:cubicBezTo>
                  <a:pt x="2200" y="2252"/>
                  <a:pt x="2043" y="2383"/>
                  <a:pt x="1912" y="2540"/>
                </a:cubicBezTo>
                <a:cubicBezTo>
                  <a:pt x="1768" y="2710"/>
                  <a:pt x="1650" y="2894"/>
                  <a:pt x="1558" y="3103"/>
                </a:cubicBezTo>
                <a:cubicBezTo>
                  <a:pt x="1532" y="3169"/>
                  <a:pt x="1506" y="3234"/>
                  <a:pt x="1480" y="3300"/>
                </a:cubicBezTo>
                <a:cubicBezTo>
                  <a:pt x="1480" y="3313"/>
                  <a:pt x="1493" y="3339"/>
                  <a:pt x="1493" y="3391"/>
                </a:cubicBezTo>
                <a:close/>
                <a:moveTo>
                  <a:pt x="15410" y="5237"/>
                </a:moveTo>
                <a:lnTo>
                  <a:pt x="15423" y="5237"/>
                </a:lnTo>
                <a:cubicBezTo>
                  <a:pt x="15423" y="5211"/>
                  <a:pt x="15423" y="5185"/>
                  <a:pt x="15423" y="5159"/>
                </a:cubicBezTo>
                <a:cubicBezTo>
                  <a:pt x="15397" y="4988"/>
                  <a:pt x="15371" y="4844"/>
                  <a:pt x="15344" y="4687"/>
                </a:cubicBezTo>
                <a:cubicBezTo>
                  <a:pt x="15318" y="4517"/>
                  <a:pt x="15266" y="4347"/>
                  <a:pt x="15174" y="4203"/>
                </a:cubicBezTo>
                <a:cubicBezTo>
                  <a:pt x="15083" y="4059"/>
                  <a:pt x="14991" y="3915"/>
                  <a:pt x="14899" y="3784"/>
                </a:cubicBezTo>
                <a:cubicBezTo>
                  <a:pt x="14795" y="3653"/>
                  <a:pt x="14716" y="3548"/>
                  <a:pt x="14624" y="3444"/>
                </a:cubicBezTo>
                <a:cubicBezTo>
                  <a:pt x="14611" y="3431"/>
                  <a:pt x="14585" y="3417"/>
                  <a:pt x="14572" y="3404"/>
                </a:cubicBezTo>
                <a:cubicBezTo>
                  <a:pt x="14572" y="3522"/>
                  <a:pt x="14611" y="3627"/>
                  <a:pt x="14677" y="3719"/>
                </a:cubicBezTo>
                <a:cubicBezTo>
                  <a:pt x="14821" y="3876"/>
                  <a:pt x="14939" y="4059"/>
                  <a:pt x="15030" y="4255"/>
                </a:cubicBezTo>
                <a:cubicBezTo>
                  <a:pt x="15148" y="4517"/>
                  <a:pt x="15253" y="4779"/>
                  <a:pt x="15344" y="5041"/>
                </a:cubicBezTo>
                <a:cubicBezTo>
                  <a:pt x="15371" y="5106"/>
                  <a:pt x="15384" y="5159"/>
                  <a:pt x="15397" y="5224"/>
                </a:cubicBezTo>
                <a:close/>
                <a:moveTo>
                  <a:pt x="7384" y="10814"/>
                </a:moveTo>
                <a:cubicBezTo>
                  <a:pt x="7227" y="10749"/>
                  <a:pt x="7044" y="10710"/>
                  <a:pt x="6874" y="10723"/>
                </a:cubicBezTo>
                <a:cubicBezTo>
                  <a:pt x="6874" y="10762"/>
                  <a:pt x="6900" y="10788"/>
                  <a:pt x="6926" y="10801"/>
                </a:cubicBezTo>
                <a:cubicBezTo>
                  <a:pt x="7070" y="10828"/>
                  <a:pt x="7227" y="10828"/>
                  <a:pt x="7371" y="108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5"/>
          <p:cNvSpPr/>
          <p:nvPr/>
        </p:nvSpPr>
        <p:spPr>
          <a:xfrm>
            <a:off x="6642107" y="1590433"/>
            <a:ext cx="1306549" cy="1294392"/>
          </a:xfrm>
          <a:custGeom>
            <a:avLst/>
            <a:gdLst/>
            <a:ahLst/>
            <a:cxnLst/>
            <a:rect l="l" t="t" r="r" b="b"/>
            <a:pathLst>
              <a:path w="17139" h="11483" extrusionOk="0">
                <a:moveTo>
                  <a:pt x="8864" y="0"/>
                </a:moveTo>
                <a:lnTo>
                  <a:pt x="10186" y="0"/>
                </a:lnTo>
                <a:cubicBezTo>
                  <a:pt x="10474" y="0"/>
                  <a:pt x="10762" y="27"/>
                  <a:pt x="11050" y="79"/>
                </a:cubicBezTo>
                <a:cubicBezTo>
                  <a:pt x="11312" y="131"/>
                  <a:pt x="11574" y="184"/>
                  <a:pt x="11836" y="249"/>
                </a:cubicBezTo>
                <a:cubicBezTo>
                  <a:pt x="12032" y="288"/>
                  <a:pt x="12215" y="354"/>
                  <a:pt x="12399" y="432"/>
                </a:cubicBezTo>
                <a:cubicBezTo>
                  <a:pt x="12451" y="446"/>
                  <a:pt x="12503" y="472"/>
                  <a:pt x="12556" y="485"/>
                </a:cubicBezTo>
                <a:cubicBezTo>
                  <a:pt x="12647" y="537"/>
                  <a:pt x="12765" y="576"/>
                  <a:pt x="12883" y="590"/>
                </a:cubicBezTo>
                <a:cubicBezTo>
                  <a:pt x="12988" y="616"/>
                  <a:pt x="13106" y="655"/>
                  <a:pt x="13210" y="707"/>
                </a:cubicBezTo>
                <a:cubicBezTo>
                  <a:pt x="13368" y="799"/>
                  <a:pt x="13551" y="878"/>
                  <a:pt x="13721" y="969"/>
                </a:cubicBezTo>
                <a:cubicBezTo>
                  <a:pt x="13970" y="1126"/>
                  <a:pt x="14205" y="1283"/>
                  <a:pt x="14467" y="1441"/>
                </a:cubicBezTo>
                <a:cubicBezTo>
                  <a:pt x="14520" y="1467"/>
                  <a:pt x="14572" y="1519"/>
                  <a:pt x="14624" y="1558"/>
                </a:cubicBezTo>
                <a:lnTo>
                  <a:pt x="15056" y="1886"/>
                </a:lnTo>
                <a:cubicBezTo>
                  <a:pt x="15083" y="1899"/>
                  <a:pt x="15109" y="1912"/>
                  <a:pt x="15122" y="1938"/>
                </a:cubicBezTo>
                <a:cubicBezTo>
                  <a:pt x="15344" y="2134"/>
                  <a:pt x="15554" y="2331"/>
                  <a:pt x="15750" y="2553"/>
                </a:cubicBezTo>
                <a:cubicBezTo>
                  <a:pt x="15855" y="2684"/>
                  <a:pt x="15973" y="2815"/>
                  <a:pt x="16091" y="2946"/>
                </a:cubicBezTo>
                <a:cubicBezTo>
                  <a:pt x="16117" y="2985"/>
                  <a:pt x="16156" y="3025"/>
                  <a:pt x="16182" y="3077"/>
                </a:cubicBezTo>
                <a:cubicBezTo>
                  <a:pt x="16235" y="3156"/>
                  <a:pt x="16287" y="3247"/>
                  <a:pt x="16339" y="3339"/>
                </a:cubicBezTo>
                <a:cubicBezTo>
                  <a:pt x="16418" y="3470"/>
                  <a:pt x="16510" y="3601"/>
                  <a:pt x="16601" y="3719"/>
                </a:cubicBezTo>
                <a:cubicBezTo>
                  <a:pt x="16628" y="3758"/>
                  <a:pt x="16654" y="3797"/>
                  <a:pt x="16680" y="3836"/>
                </a:cubicBezTo>
                <a:cubicBezTo>
                  <a:pt x="16772" y="3993"/>
                  <a:pt x="16863" y="4137"/>
                  <a:pt x="16942" y="4295"/>
                </a:cubicBezTo>
                <a:cubicBezTo>
                  <a:pt x="17033" y="4452"/>
                  <a:pt x="17086" y="4635"/>
                  <a:pt x="17099" y="4818"/>
                </a:cubicBezTo>
                <a:cubicBezTo>
                  <a:pt x="17099" y="4910"/>
                  <a:pt x="17125" y="5015"/>
                  <a:pt x="17125" y="5106"/>
                </a:cubicBezTo>
                <a:cubicBezTo>
                  <a:pt x="17125" y="5198"/>
                  <a:pt x="17138" y="5355"/>
                  <a:pt x="17125" y="5473"/>
                </a:cubicBezTo>
                <a:cubicBezTo>
                  <a:pt x="17112" y="5735"/>
                  <a:pt x="17060" y="5983"/>
                  <a:pt x="16981" y="6232"/>
                </a:cubicBezTo>
                <a:cubicBezTo>
                  <a:pt x="16942" y="6337"/>
                  <a:pt x="16902" y="6442"/>
                  <a:pt x="16863" y="6560"/>
                </a:cubicBezTo>
                <a:cubicBezTo>
                  <a:pt x="16850" y="6599"/>
                  <a:pt x="16850" y="6638"/>
                  <a:pt x="16850" y="6677"/>
                </a:cubicBezTo>
                <a:cubicBezTo>
                  <a:pt x="16876" y="6821"/>
                  <a:pt x="16863" y="6952"/>
                  <a:pt x="16837" y="7096"/>
                </a:cubicBezTo>
                <a:cubicBezTo>
                  <a:pt x="16785" y="7332"/>
                  <a:pt x="16719" y="7581"/>
                  <a:pt x="16614" y="7803"/>
                </a:cubicBezTo>
                <a:cubicBezTo>
                  <a:pt x="16536" y="8052"/>
                  <a:pt x="16418" y="8275"/>
                  <a:pt x="16274" y="8484"/>
                </a:cubicBezTo>
                <a:cubicBezTo>
                  <a:pt x="16182" y="8628"/>
                  <a:pt x="16091" y="8785"/>
                  <a:pt x="15986" y="8929"/>
                </a:cubicBezTo>
                <a:cubicBezTo>
                  <a:pt x="15960" y="8982"/>
                  <a:pt x="15921" y="9021"/>
                  <a:pt x="15881" y="9060"/>
                </a:cubicBezTo>
                <a:cubicBezTo>
                  <a:pt x="15790" y="9139"/>
                  <a:pt x="15711" y="9230"/>
                  <a:pt x="15633" y="9335"/>
                </a:cubicBezTo>
                <a:cubicBezTo>
                  <a:pt x="15541" y="9440"/>
                  <a:pt x="15449" y="9531"/>
                  <a:pt x="15331" y="9623"/>
                </a:cubicBezTo>
                <a:cubicBezTo>
                  <a:pt x="15240" y="9689"/>
                  <a:pt x="15148" y="9767"/>
                  <a:pt x="15056" y="9846"/>
                </a:cubicBezTo>
                <a:cubicBezTo>
                  <a:pt x="14808" y="10055"/>
                  <a:pt x="14533" y="10225"/>
                  <a:pt x="14232" y="10356"/>
                </a:cubicBezTo>
                <a:cubicBezTo>
                  <a:pt x="13944" y="10487"/>
                  <a:pt x="13656" y="10618"/>
                  <a:pt x="13368" y="10736"/>
                </a:cubicBezTo>
                <a:cubicBezTo>
                  <a:pt x="13001" y="10893"/>
                  <a:pt x="12608" y="10998"/>
                  <a:pt x="12202" y="11063"/>
                </a:cubicBezTo>
                <a:cubicBezTo>
                  <a:pt x="11875" y="11116"/>
                  <a:pt x="11548" y="11181"/>
                  <a:pt x="11220" y="11233"/>
                </a:cubicBezTo>
                <a:cubicBezTo>
                  <a:pt x="11129" y="11246"/>
                  <a:pt x="11037" y="11246"/>
                  <a:pt x="10932" y="11260"/>
                </a:cubicBezTo>
                <a:cubicBezTo>
                  <a:pt x="10435" y="11312"/>
                  <a:pt x="9937" y="11312"/>
                  <a:pt x="9440" y="11273"/>
                </a:cubicBezTo>
                <a:cubicBezTo>
                  <a:pt x="9388" y="11273"/>
                  <a:pt x="9335" y="11273"/>
                  <a:pt x="9283" y="11299"/>
                </a:cubicBezTo>
                <a:cubicBezTo>
                  <a:pt x="9047" y="11364"/>
                  <a:pt x="8798" y="11417"/>
                  <a:pt x="8537" y="11456"/>
                </a:cubicBezTo>
                <a:cubicBezTo>
                  <a:pt x="8510" y="11456"/>
                  <a:pt x="8471" y="11469"/>
                  <a:pt x="8445" y="11469"/>
                </a:cubicBezTo>
                <a:cubicBezTo>
                  <a:pt x="8118" y="11469"/>
                  <a:pt x="7790" y="11482"/>
                  <a:pt x="7463" y="11482"/>
                </a:cubicBezTo>
                <a:cubicBezTo>
                  <a:pt x="7162" y="11482"/>
                  <a:pt x="6874" y="11456"/>
                  <a:pt x="6586" y="11404"/>
                </a:cubicBezTo>
                <a:cubicBezTo>
                  <a:pt x="6547" y="11404"/>
                  <a:pt x="6507" y="11391"/>
                  <a:pt x="6468" y="11391"/>
                </a:cubicBezTo>
                <a:cubicBezTo>
                  <a:pt x="6219" y="11404"/>
                  <a:pt x="5984" y="11391"/>
                  <a:pt x="5748" y="11377"/>
                </a:cubicBezTo>
                <a:cubicBezTo>
                  <a:pt x="5499" y="11351"/>
                  <a:pt x="5264" y="11286"/>
                  <a:pt x="5028" y="11207"/>
                </a:cubicBezTo>
                <a:cubicBezTo>
                  <a:pt x="4766" y="11102"/>
                  <a:pt x="4504" y="11011"/>
                  <a:pt x="4255" y="10893"/>
                </a:cubicBezTo>
                <a:cubicBezTo>
                  <a:pt x="4124" y="10841"/>
                  <a:pt x="4007" y="10775"/>
                  <a:pt x="3876" y="10710"/>
                </a:cubicBezTo>
                <a:cubicBezTo>
                  <a:pt x="3836" y="10697"/>
                  <a:pt x="3784" y="10670"/>
                  <a:pt x="3745" y="10657"/>
                </a:cubicBezTo>
                <a:cubicBezTo>
                  <a:pt x="3679" y="10631"/>
                  <a:pt x="3627" y="10618"/>
                  <a:pt x="3562" y="10605"/>
                </a:cubicBezTo>
                <a:cubicBezTo>
                  <a:pt x="3339" y="10553"/>
                  <a:pt x="3116" y="10474"/>
                  <a:pt x="2907" y="10382"/>
                </a:cubicBezTo>
                <a:cubicBezTo>
                  <a:pt x="2632" y="10265"/>
                  <a:pt x="2344" y="10160"/>
                  <a:pt x="2069" y="10029"/>
                </a:cubicBezTo>
                <a:cubicBezTo>
                  <a:pt x="1742" y="9885"/>
                  <a:pt x="1454" y="9689"/>
                  <a:pt x="1192" y="9440"/>
                </a:cubicBezTo>
                <a:cubicBezTo>
                  <a:pt x="904" y="9165"/>
                  <a:pt x="655" y="8851"/>
                  <a:pt x="459" y="8497"/>
                </a:cubicBezTo>
                <a:cubicBezTo>
                  <a:pt x="406" y="8419"/>
                  <a:pt x="380" y="8340"/>
                  <a:pt x="341" y="8261"/>
                </a:cubicBezTo>
                <a:cubicBezTo>
                  <a:pt x="275" y="8065"/>
                  <a:pt x="210" y="7869"/>
                  <a:pt x="144" y="7659"/>
                </a:cubicBezTo>
                <a:cubicBezTo>
                  <a:pt x="92" y="7463"/>
                  <a:pt x="53" y="7240"/>
                  <a:pt x="40" y="7031"/>
                </a:cubicBezTo>
                <a:cubicBezTo>
                  <a:pt x="14" y="6599"/>
                  <a:pt x="0" y="6154"/>
                  <a:pt x="27" y="5722"/>
                </a:cubicBezTo>
                <a:cubicBezTo>
                  <a:pt x="27" y="5591"/>
                  <a:pt x="27" y="5447"/>
                  <a:pt x="40" y="5316"/>
                </a:cubicBezTo>
                <a:cubicBezTo>
                  <a:pt x="40" y="5080"/>
                  <a:pt x="79" y="4871"/>
                  <a:pt x="158" y="4661"/>
                </a:cubicBezTo>
                <a:cubicBezTo>
                  <a:pt x="197" y="4504"/>
                  <a:pt x="262" y="4360"/>
                  <a:pt x="315" y="4216"/>
                </a:cubicBezTo>
                <a:cubicBezTo>
                  <a:pt x="367" y="4098"/>
                  <a:pt x="406" y="3993"/>
                  <a:pt x="459" y="3876"/>
                </a:cubicBezTo>
                <a:cubicBezTo>
                  <a:pt x="511" y="3758"/>
                  <a:pt x="603" y="3601"/>
                  <a:pt x="668" y="3470"/>
                </a:cubicBezTo>
                <a:cubicBezTo>
                  <a:pt x="786" y="3221"/>
                  <a:pt x="943" y="2998"/>
                  <a:pt x="1126" y="2789"/>
                </a:cubicBezTo>
                <a:cubicBezTo>
                  <a:pt x="1270" y="2632"/>
                  <a:pt x="1401" y="2462"/>
                  <a:pt x="1545" y="2305"/>
                </a:cubicBezTo>
                <a:cubicBezTo>
                  <a:pt x="1624" y="2200"/>
                  <a:pt x="1702" y="2108"/>
                  <a:pt x="1794" y="2017"/>
                </a:cubicBezTo>
                <a:cubicBezTo>
                  <a:pt x="1886" y="1925"/>
                  <a:pt x="1977" y="1846"/>
                  <a:pt x="2082" y="1768"/>
                </a:cubicBezTo>
                <a:cubicBezTo>
                  <a:pt x="2239" y="1637"/>
                  <a:pt x="2396" y="1519"/>
                  <a:pt x="2567" y="1401"/>
                </a:cubicBezTo>
                <a:cubicBezTo>
                  <a:pt x="2737" y="1296"/>
                  <a:pt x="2855" y="1231"/>
                  <a:pt x="3012" y="1139"/>
                </a:cubicBezTo>
                <a:cubicBezTo>
                  <a:pt x="3156" y="1061"/>
                  <a:pt x="3273" y="995"/>
                  <a:pt x="3404" y="917"/>
                </a:cubicBezTo>
                <a:cubicBezTo>
                  <a:pt x="3496" y="851"/>
                  <a:pt x="3588" y="812"/>
                  <a:pt x="3692" y="786"/>
                </a:cubicBezTo>
                <a:cubicBezTo>
                  <a:pt x="4007" y="681"/>
                  <a:pt x="4308" y="576"/>
                  <a:pt x="4622" y="485"/>
                </a:cubicBezTo>
                <a:cubicBezTo>
                  <a:pt x="4831" y="419"/>
                  <a:pt x="5041" y="380"/>
                  <a:pt x="5264" y="341"/>
                </a:cubicBezTo>
                <a:cubicBezTo>
                  <a:pt x="5538" y="275"/>
                  <a:pt x="5826" y="223"/>
                  <a:pt x="6114" y="171"/>
                </a:cubicBezTo>
                <a:cubicBezTo>
                  <a:pt x="6298" y="144"/>
                  <a:pt x="6481" y="131"/>
                  <a:pt x="6651" y="105"/>
                </a:cubicBezTo>
                <a:cubicBezTo>
                  <a:pt x="6874" y="79"/>
                  <a:pt x="7083" y="66"/>
                  <a:pt x="7306" y="40"/>
                </a:cubicBezTo>
                <a:cubicBezTo>
                  <a:pt x="7345" y="27"/>
                  <a:pt x="7398" y="27"/>
                  <a:pt x="7437" y="27"/>
                </a:cubicBezTo>
                <a:close/>
                <a:moveTo>
                  <a:pt x="3679" y="1152"/>
                </a:moveTo>
                <a:cubicBezTo>
                  <a:pt x="3823" y="1126"/>
                  <a:pt x="3967" y="1074"/>
                  <a:pt x="4085" y="1008"/>
                </a:cubicBezTo>
                <a:cubicBezTo>
                  <a:pt x="4190" y="943"/>
                  <a:pt x="4295" y="891"/>
                  <a:pt x="4413" y="864"/>
                </a:cubicBezTo>
                <a:cubicBezTo>
                  <a:pt x="4740" y="760"/>
                  <a:pt x="5080" y="694"/>
                  <a:pt x="5421" y="655"/>
                </a:cubicBezTo>
                <a:cubicBezTo>
                  <a:pt x="5643" y="629"/>
                  <a:pt x="5879" y="603"/>
                  <a:pt x="6101" y="576"/>
                </a:cubicBezTo>
                <a:cubicBezTo>
                  <a:pt x="6494" y="511"/>
                  <a:pt x="6887" y="498"/>
                  <a:pt x="7280" y="511"/>
                </a:cubicBezTo>
                <a:cubicBezTo>
                  <a:pt x="7332" y="511"/>
                  <a:pt x="7384" y="511"/>
                  <a:pt x="7437" y="511"/>
                </a:cubicBezTo>
                <a:cubicBezTo>
                  <a:pt x="7738" y="472"/>
                  <a:pt x="8039" y="459"/>
                  <a:pt x="8340" y="472"/>
                </a:cubicBezTo>
                <a:lnTo>
                  <a:pt x="8877" y="472"/>
                </a:lnTo>
                <a:cubicBezTo>
                  <a:pt x="9100" y="472"/>
                  <a:pt x="9309" y="485"/>
                  <a:pt x="9518" y="524"/>
                </a:cubicBezTo>
                <a:cubicBezTo>
                  <a:pt x="9623" y="550"/>
                  <a:pt x="9728" y="576"/>
                  <a:pt x="9846" y="590"/>
                </a:cubicBezTo>
                <a:cubicBezTo>
                  <a:pt x="10003" y="603"/>
                  <a:pt x="10173" y="616"/>
                  <a:pt x="10330" y="642"/>
                </a:cubicBezTo>
                <a:cubicBezTo>
                  <a:pt x="10723" y="681"/>
                  <a:pt x="11116" y="773"/>
                  <a:pt x="11482" y="917"/>
                </a:cubicBezTo>
                <a:cubicBezTo>
                  <a:pt x="11522" y="930"/>
                  <a:pt x="11574" y="943"/>
                  <a:pt x="11626" y="969"/>
                </a:cubicBezTo>
                <a:cubicBezTo>
                  <a:pt x="11875" y="1048"/>
                  <a:pt x="12137" y="1152"/>
                  <a:pt x="12373" y="1270"/>
                </a:cubicBezTo>
                <a:cubicBezTo>
                  <a:pt x="12556" y="1362"/>
                  <a:pt x="12739" y="1454"/>
                  <a:pt x="12922" y="1532"/>
                </a:cubicBezTo>
                <a:cubicBezTo>
                  <a:pt x="13040" y="1571"/>
                  <a:pt x="13158" y="1637"/>
                  <a:pt x="13263" y="1689"/>
                </a:cubicBezTo>
                <a:cubicBezTo>
                  <a:pt x="13525" y="1833"/>
                  <a:pt x="13773" y="1977"/>
                  <a:pt x="14022" y="2121"/>
                </a:cubicBezTo>
                <a:cubicBezTo>
                  <a:pt x="14127" y="2187"/>
                  <a:pt x="14232" y="2265"/>
                  <a:pt x="14323" y="2344"/>
                </a:cubicBezTo>
                <a:cubicBezTo>
                  <a:pt x="14376" y="2383"/>
                  <a:pt x="14441" y="2422"/>
                  <a:pt x="14507" y="2462"/>
                </a:cubicBezTo>
                <a:cubicBezTo>
                  <a:pt x="14716" y="2580"/>
                  <a:pt x="14926" y="2737"/>
                  <a:pt x="15109" y="2907"/>
                </a:cubicBezTo>
                <a:lnTo>
                  <a:pt x="15266" y="3051"/>
                </a:lnTo>
                <a:cubicBezTo>
                  <a:pt x="15266" y="3038"/>
                  <a:pt x="15266" y="3012"/>
                  <a:pt x="15253" y="2985"/>
                </a:cubicBezTo>
                <a:cubicBezTo>
                  <a:pt x="15161" y="2802"/>
                  <a:pt x="15070" y="2632"/>
                  <a:pt x="14978" y="2449"/>
                </a:cubicBezTo>
                <a:cubicBezTo>
                  <a:pt x="14952" y="2409"/>
                  <a:pt x="14926" y="2370"/>
                  <a:pt x="14899" y="2344"/>
                </a:cubicBezTo>
                <a:cubicBezTo>
                  <a:pt x="14755" y="2200"/>
                  <a:pt x="14598" y="2043"/>
                  <a:pt x="14454" y="1899"/>
                </a:cubicBezTo>
                <a:cubicBezTo>
                  <a:pt x="14428" y="1873"/>
                  <a:pt x="14402" y="1859"/>
                  <a:pt x="14376" y="1833"/>
                </a:cubicBezTo>
                <a:cubicBezTo>
                  <a:pt x="14258" y="1729"/>
                  <a:pt x="14127" y="1650"/>
                  <a:pt x="13983" y="1585"/>
                </a:cubicBezTo>
                <a:cubicBezTo>
                  <a:pt x="13643" y="1401"/>
                  <a:pt x="13289" y="1218"/>
                  <a:pt x="12936" y="1035"/>
                </a:cubicBezTo>
                <a:cubicBezTo>
                  <a:pt x="12896" y="1008"/>
                  <a:pt x="12844" y="995"/>
                  <a:pt x="12805" y="982"/>
                </a:cubicBezTo>
                <a:cubicBezTo>
                  <a:pt x="12608" y="904"/>
                  <a:pt x="12412" y="825"/>
                  <a:pt x="12229" y="747"/>
                </a:cubicBezTo>
                <a:cubicBezTo>
                  <a:pt x="12058" y="668"/>
                  <a:pt x="11875" y="616"/>
                  <a:pt x="11692" y="576"/>
                </a:cubicBezTo>
                <a:cubicBezTo>
                  <a:pt x="11456" y="537"/>
                  <a:pt x="11234" y="485"/>
                  <a:pt x="10998" y="446"/>
                </a:cubicBezTo>
                <a:cubicBezTo>
                  <a:pt x="10762" y="393"/>
                  <a:pt x="10527" y="367"/>
                  <a:pt x="10278" y="367"/>
                </a:cubicBezTo>
                <a:cubicBezTo>
                  <a:pt x="9597" y="367"/>
                  <a:pt x="8916" y="367"/>
                  <a:pt x="8235" y="354"/>
                </a:cubicBezTo>
                <a:cubicBezTo>
                  <a:pt x="8118" y="354"/>
                  <a:pt x="8000" y="354"/>
                  <a:pt x="7869" y="341"/>
                </a:cubicBezTo>
                <a:cubicBezTo>
                  <a:pt x="7659" y="328"/>
                  <a:pt x="7450" y="328"/>
                  <a:pt x="7240" y="354"/>
                </a:cubicBezTo>
                <a:cubicBezTo>
                  <a:pt x="7110" y="367"/>
                  <a:pt x="6992" y="367"/>
                  <a:pt x="6874" y="380"/>
                </a:cubicBezTo>
                <a:cubicBezTo>
                  <a:pt x="6677" y="406"/>
                  <a:pt x="6481" y="406"/>
                  <a:pt x="6298" y="446"/>
                </a:cubicBezTo>
                <a:cubicBezTo>
                  <a:pt x="5957" y="485"/>
                  <a:pt x="5617" y="550"/>
                  <a:pt x="5277" y="603"/>
                </a:cubicBezTo>
                <a:cubicBezTo>
                  <a:pt x="5067" y="642"/>
                  <a:pt x="4858" y="681"/>
                  <a:pt x="4648" y="747"/>
                </a:cubicBezTo>
                <a:lnTo>
                  <a:pt x="4138" y="917"/>
                </a:lnTo>
                <a:cubicBezTo>
                  <a:pt x="3980" y="969"/>
                  <a:pt x="3836" y="1048"/>
                  <a:pt x="3692" y="1126"/>
                </a:cubicBezTo>
                <a:cubicBezTo>
                  <a:pt x="3692" y="1126"/>
                  <a:pt x="3692" y="1139"/>
                  <a:pt x="3679" y="1152"/>
                </a:cubicBezTo>
                <a:close/>
                <a:moveTo>
                  <a:pt x="15344" y="7960"/>
                </a:moveTo>
                <a:lnTo>
                  <a:pt x="15358" y="7973"/>
                </a:lnTo>
                <a:cubicBezTo>
                  <a:pt x="15502" y="7829"/>
                  <a:pt x="15646" y="7672"/>
                  <a:pt x="15763" y="7515"/>
                </a:cubicBezTo>
                <a:cubicBezTo>
                  <a:pt x="15960" y="7266"/>
                  <a:pt x="16117" y="7005"/>
                  <a:pt x="16287" y="6743"/>
                </a:cubicBezTo>
                <a:cubicBezTo>
                  <a:pt x="16313" y="6704"/>
                  <a:pt x="16339" y="6664"/>
                  <a:pt x="16366" y="6612"/>
                </a:cubicBezTo>
                <a:cubicBezTo>
                  <a:pt x="16536" y="6285"/>
                  <a:pt x="16641" y="5931"/>
                  <a:pt x="16693" y="5551"/>
                </a:cubicBezTo>
                <a:cubicBezTo>
                  <a:pt x="16706" y="5407"/>
                  <a:pt x="16706" y="5263"/>
                  <a:pt x="16693" y="5119"/>
                </a:cubicBezTo>
                <a:cubicBezTo>
                  <a:pt x="16693" y="5041"/>
                  <a:pt x="16667" y="4949"/>
                  <a:pt x="16667" y="4871"/>
                </a:cubicBezTo>
                <a:cubicBezTo>
                  <a:pt x="16654" y="4700"/>
                  <a:pt x="16614" y="4543"/>
                  <a:pt x="16523" y="4412"/>
                </a:cubicBezTo>
                <a:cubicBezTo>
                  <a:pt x="16484" y="4334"/>
                  <a:pt x="16444" y="4268"/>
                  <a:pt x="16405" y="4203"/>
                </a:cubicBezTo>
                <a:cubicBezTo>
                  <a:pt x="16353" y="4098"/>
                  <a:pt x="16287" y="4007"/>
                  <a:pt x="16222" y="3915"/>
                </a:cubicBezTo>
                <a:cubicBezTo>
                  <a:pt x="16222" y="3902"/>
                  <a:pt x="16209" y="3889"/>
                  <a:pt x="16182" y="3902"/>
                </a:cubicBezTo>
                <a:cubicBezTo>
                  <a:pt x="16209" y="4020"/>
                  <a:pt x="16222" y="4137"/>
                  <a:pt x="16235" y="4242"/>
                </a:cubicBezTo>
                <a:cubicBezTo>
                  <a:pt x="16274" y="4504"/>
                  <a:pt x="16274" y="4766"/>
                  <a:pt x="16261" y="5041"/>
                </a:cubicBezTo>
                <a:cubicBezTo>
                  <a:pt x="16235" y="5263"/>
                  <a:pt x="16209" y="5499"/>
                  <a:pt x="16169" y="5735"/>
                </a:cubicBezTo>
                <a:cubicBezTo>
                  <a:pt x="16143" y="5997"/>
                  <a:pt x="16078" y="6245"/>
                  <a:pt x="16012" y="6507"/>
                </a:cubicBezTo>
                <a:cubicBezTo>
                  <a:pt x="15907" y="6834"/>
                  <a:pt x="15777" y="7122"/>
                  <a:pt x="15646" y="7437"/>
                </a:cubicBezTo>
                <a:cubicBezTo>
                  <a:pt x="15580" y="7581"/>
                  <a:pt x="15515" y="7712"/>
                  <a:pt x="15423" y="7843"/>
                </a:cubicBezTo>
                <a:cubicBezTo>
                  <a:pt x="15397" y="7882"/>
                  <a:pt x="15371" y="7921"/>
                  <a:pt x="15344" y="7960"/>
                </a:cubicBezTo>
                <a:close/>
                <a:moveTo>
                  <a:pt x="2828" y="9924"/>
                </a:moveTo>
                <a:lnTo>
                  <a:pt x="2855" y="9898"/>
                </a:lnTo>
                <a:cubicBezTo>
                  <a:pt x="2776" y="9846"/>
                  <a:pt x="2684" y="9793"/>
                  <a:pt x="2606" y="9741"/>
                </a:cubicBezTo>
                <a:cubicBezTo>
                  <a:pt x="2409" y="9623"/>
                  <a:pt x="2226" y="9492"/>
                  <a:pt x="2043" y="9348"/>
                </a:cubicBezTo>
                <a:cubicBezTo>
                  <a:pt x="1807" y="9178"/>
                  <a:pt x="1598" y="8968"/>
                  <a:pt x="1441" y="8733"/>
                </a:cubicBezTo>
                <a:cubicBezTo>
                  <a:pt x="1231" y="8432"/>
                  <a:pt x="1048" y="8091"/>
                  <a:pt x="904" y="7751"/>
                </a:cubicBezTo>
                <a:cubicBezTo>
                  <a:pt x="812" y="7502"/>
                  <a:pt x="734" y="7253"/>
                  <a:pt x="642" y="7005"/>
                </a:cubicBezTo>
                <a:cubicBezTo>
                  <a:pt x="642" y="7005"/>
                  <a:pt x="629" y="6992"/>
                  <a:pt x="629" y="6978"/>
                </a:cubicBezTo>
                <a:cubicBezTo>
                  <a:pt x="524" y="6664"/>
                  <a:pt x="459" y="6337"/>
                  <a:pt x="446" y="6010"/>
                </a:cubicBezTo>
                <a:cubicBezTo>
                  <a:pt x="419" y="5722"/>
                  <a:pt x="419" y="5447"/>
                  <a:pt x="446" y="5159"/>
                </a:cubicBezTo>
                <a:cubicBezTo>
                  <a:pt x="446" y="5132"/>
                  <a:pt x="446" y="5119"/>
                  <a:pt x="446" y="5093"/>
                </a:cubicBezTo>
                <a:lnTo>
                  <a:pt x="446" y="5028"/>
                </a:lnTo>
                <a:cubicBezTo>
                  <a:pt x="419" y="5159"/>
                  <a:pt x="393" y="5276"/>
                  <a:pt x="393" y="5407"/>
                </a:cubicBezTo>
                <a:lnTo>
                  <a:pt x="393" y="6599"/>
                </a:lnTo>
                <a:cubicBezTo>
                  <a:pt x="393" y="6730"/>
                  <a:pt x="419" y="6861"/>
                  <a:pt x="419" y="6992"/>
                </a:cubicBezTo>
                <a:cubicBezTo>
                  <a:pt x="432" y="7188"/>
                  <a:pt x="472" y="7371"/>
                  <a:pt x="524" y="7555"/>
                </a:cubicBezTo>
                <a:cubicBezTo>
                  <a:pt x="577" y="7712"/>
                  <a:pt x="642" y="7895"/>
                  <a:pt x="694" y="8065"/>
                </a:cubicBezTo>
                <a:cubicBezTo>
                  <a:pt x="734" y="8196"/>
                  <a:pt x="799" y="8327"/>
                  <a:pt x="878" y="8445"/>
                </a:cubicBezTo>
                <a:cubicBezTo>
                  <a:pt x="995" y="8589"/>
                  <a:pt x="1113" y="8746"/>
                  <a:pt x="1231" y="8903"/>
                </a:cubicBezTo>
                <a:cubicBezTo>
                  <a:pt x="1493" y="9204"/>
                  <a:pt x="1807" y="9453"/>
                  <a:pt x="2174" y="9636"/>
                </a:cubicBezTo>
                <a:cubicBezTo>
                  <a:pt x="2370" y="9728"/>
                  <a:pt x="2580" y="9806"/>
                  <a:pt x="2776" y="9898"/>
                </a:cubicBezTo>
                <a:cubicBezTo>
                  <a:pt x="2802" y="9898"/>
                  <a:pt x="2815" y="9911"/>
                  <a:pt x="2828" y="9911"/>
                </a:cubicBezTo>
                <a:close/>
                <a:moveTo>
                  <a:pt x="16104" y="7790"/>
                </a:moveTo>
                <a:lnTo>
                  <a:pt x="16065" y="7829"/>
                </a:lnTo>
                <a:cubicBezTo>
                  <a:pt x="15921" y="8000"/>
                  <a:pt x="15777" y="8144"/>
                  <a:pt x="15633" y="8314"/>
                </a:cubicBezTo>
                <a:cubicBezTo>
                  <a:pt x="15554" y="8406"/>
                  <a:pt x="15475" y="8497"/>
                  <a:pt x="15397" y="8602"/>
                </a:cubicBezTo>
                <a:cubicBezTo>
                  <a:pt x="15200" y="8824"/>
                  <a:pt x="14991" y="9034"/>
                  <a:pt x="14768" y="9230"/>
                </a:cubicBezTo>
                <a:cubicBezTo>
                  <a:pt x="14768" y="9243"/>
                  <a:pt x="14755" y="9256"/>
                  <a:pt x="14742" y="9256"/>
                </a:cubicBezTo>
                <a:cubicBezTo>
                  <a:pt x="14467" y="9466"/>
                  <a:pt x="14166" y="9649"/>
                  <a:pt x="13865" y="9793"/>
                </a:cubicBezTo>
                <a:cubicBezTo>
                  <a:pt x="13826" y="9806"/>
                  <a:pt x="13787" y="9819"/>
                  <a:pt x="13760" y="9846"/>
                </a:cubicBezTo>
                <a:cubicBezTo>
                  <a:pt x="13643" y="9911"/>
                  <a:pt x="13512" y="9963"/>
                  <a:pt x="13381" y="9990"/>
                </a:cubicBezTo>
                <a:cubicBezTo>
                  <a:pt x="13328" y="10003"/>
                  <a:pt x="13289" y="10016"/>
                  <a:pt x="13250" y="10055"/>
                </a:cubicBezTo>
                <a:cubicBezTo>
                  <a:pt x="12988" y="10238"/>
                  <a:pt x="12726" y="10422"/>
                  <a:pt x="12451" y="10592"/>
                </a:cubicBezTo>
                <a:cubicBezTo>
                  <a:pt x="12438" y="10592"/>
                  <a:pt x="12425" y="10592"/>
                  <a:pt x="12425" y="10618"/>
                </a:cubicBezTo>
                <a:cubicBezTo>
                  <a:pt x="12438" y="10618"/>
                  <a:pt x="12464" y="10618"/>
                  <a:pt x="12477" y="10618"/>
                </a:cubicBezTo>
                <a:cubicBezTo>
                  <a:pt x="12687" y="10566"/>
                  <a:pt x="12883" y="10500"/>
                  <a:pt x="13093" y="10422"/>
                </a:cubicBezTo>
                <a:cubicBezTo>
                  <a:pt x="13433" y="10278"/>
                  <a:pt x="13760" y="10121"/>
                  <a:pt x="14101" y="9977"/>
                </a:cubicBezTo>
                <a:cubicBezTo>
                  <a:pt x="14297" y="9885"/>
                  <a:pt x="14467" y="9780"/>
                  <a:pt x="14638" y="9662"/>
                </a:cubicBezTo>
                <a:cubicBezTo>
                  <a:pt x="14716" y="9584"/>
                  <a:pt x="14808" y="9518"/>
                  <a:pt x="14899" y="9453"/>
                </a:cubicBezTo>
                <a:cubicBezTo>
                  <a:pt x="15083" y="9309"/>
                  <a:pt x="15253" y="9139"/>
                  <a:pt x="15410" y="8955"/>
                </a:cubicBezTo>
                <a:cubicBezTo>
                  <a:pt x="15646" y="8641"/>
                  <a:pt x="15855" y="8314"/>
                  <a:pt x="16051" y="7973"/>
                </a:cubicBezTo>
                <a:cubicBezTo>
                  <a:pt x="16091" y="7921"/>
                  <a:pt x="16104" y="7843"/>
                  <a:pt x="16104" y="7777"/>
                </a:cubicBezTo>
                <a:close/>
                <a:moveTo>
                  <a:pt x="3391" y="2514"/>
                </a:moveTo>
                <a:lnTo>
                  <a:pt x="3365" y="2488"/>
                </a:lnTo>
                <a:cubicBezTo>
                  <a:pt x="3300" y="2527"/>
                  <a:pt x="3234" y="2580"/>
                  <a:pt x="3182" y="2619"/>
                </a:cubicBezTo>
                <a:cubicBezTo>
                  <a:pt x="2881" y="2854"/>
                  <a:pt x="2593" y="3103"/>
                  <a:pt x="2344" y="3391"/>
                </a:cubicBezTo>
                <a:cubicBezTo>
                  <a:pt x="2121" y="3614"/>
                  <a:pt x="1951" y="3876"/>
                  <a:pt x="1833" y="4177"/>
                </a:cubicBezTo>
                <a:cubicBezTo>
                  <a:pt x="1742" y="4412"/>
                  <a:pt x="1663" y="4648"/>
                  <a:pt x="1611" y="4897"/>
                </a:cubicBezTo>
                <a:cubicBezTo>
                  <a:pt x="1506" y="5316"/>
                  <a:pt x="1467" y="5748"/>
                  <a:pt x="1493" y="6180"/>
                </a:cubicBezTo>
                <a:cubicBezTo>
                  <a:pt x="1493" y="6271"/>
                  <a:pt x="1519" y="6376"/>
                  <a:pt x="1558" y="6455"/>
                </a:cubicBezTo>
                <a:cubicBezTo>
                  <a:pt x="1572" y="6442"/>
                  <a:pt x="1572" y="6416"/>
                  <a:pt x="1572" y="6402"/>
                </a:cubicBezTo>
                <a:lnTo>
                  <a:pt x="1572" y="6127"/>
                </a:lnTo>
                <a:cubicBezTo>
                  <a:pt x="1572" y="5879"/>
                  <a:pt x="1598" y="5630"/>
                  <a:pt x="1650" y="5394"/>
                </a:cubicBezTo>
                <a:cubicBezTo>
                  <a:pt x="1807" y="4674"/>
                  <a:pt x="2121" y="4007"/>
                  <a:pt x="2567" y="3431"/>
                </a:cubicBezTo>
                <a:cubicBezTo>
                  <a:pt x="2789" y="3142"/>
                  <a:pt x="3038" y="2868"/>
                  <a:pt x="3287" y="2606"/>
                </a:cubicBezTo>
                <a:close/>
                <a:moveTo>
                  <a:pt x="1493" y="3391"/>
                </a:moveTo>
                <a:cubicBezTo>
                  <a:pt x="1611" y="3234"/>
                  <a:pt x="1716" y="3103"/>
                  <a:pt x="1820" y="2972"/>
                </a:cubicBezTo>
                <a:cubicBezTo>
                  <a:pt x="1977" y="2789"/>
                  <a:pt x="2161" y="2619"/>
                  <a:pt x="2344" y="2462"/>
                </a:cubicBezTo>
                <a:cubicBezTo>
                  <a:pt x="2619" y="2187"/>
                  <a:pt x="2946" y="1964"/>
                  <a:pt x="3287" y="1781"/>
                </a:cubicBezTo>
                <a:cubicBezTo>
                  <a:pt x="3431" y="1715"/>
                  <a:pt x="3575" y="1637"/>
                  <a:pt x="3719" y="1571"/>
                </a:cubicBezTo>
                <a:cubicBezTo>
                  <a:pt x="3732" y="1571"/>
                  <a:pt x="3758" y="1558"/>
                  <a:pt x="3732" y="1519"/>
                </a:cubicBezTo>
                <a:cubicBezTo>
                  <a:pt x="3653" y="1545"/>
                  <a:pt x="3575" y="1558"/>
                  <a:pt x="3496" y="1585"/>
                </a:cubicBezTo>
                <a:cubicBezTo>
                  <a:pt x="3313" y="1624"/>
                  <a:pt x="3129" y="1702"/>
                  <a:pt x="2946" y="1781"/>
                </a:cubicBezTo>
                <a:cubicBezTo>
                  <a:pt x="2750" y="1886"/>
                  <a:pt x="2567" y="2017"/>
                  <a:pt x="2370" y="2134"/>
                </a:cubicBezTo>
                <a:cubicBezTo>
                  <a:pt x="2200" y="2252"/>
                  <a:pt x="2043" y="2383"/>
                  <a:pt x="1912" y="2540"/>
                </a:cubicBezTo>
                <a:cubicBezTo>
                  <a:pt x="1768" y="2710"/>
                  <a:pt x="1650" y="2894"/>
                  <a:pt x="1558" y="3103"/>
                </a:cubicBezTo>
                <a:cubicBezTo>
                  <a:pt x="1532" y="3169"/>
                  <a:pt x="1506" y="3234"/>
                  <a:pt x="1480" y="3300"/>
                </a:cubicBezTo>
                <a:cubicBezTo>
                  <a:pt x="1480" y="3313"/>
                  <a:pt x="1493" y="3339"/>
                  <a:pt x="1493" y="3391"/>
                </a:cubicBezTo>
                <a:close/>
                <a:moveTo>
                  <a:pt x="15410" y="5237"/>
                </a:moveTo>
                <a:lnTo>
                  <a:pt x="15423" y="5237"/>
                </a:lnTo>
                <a:cubicBezTo>
                  <a:pt x="15423" y="5211"/>
                  <a:pt x="15423" y="5185"/>
                  <a:pt x="15423" y="5159"/>
                </a:cubicBezTo>
                <a:cubicBezTo>
                  <a:pt x="15397" y="4988"/>
                  <a:pt x="15371" y="4844"/>
                  <a:pt x="15344" y="4687"/>
                </a:cubicBezTo>
                <a:cubicBezTo>
                  <a:pt x="15318" y="4517"/>
                  <a:pt x="15266" y="4347"/>
                  <a:pt x="15174" y="4203"/>
                </a:cubicBezTo>
                <a:cubicBezTo>
                  <a:pt x="15083" y="4059"/>
                  <a:pt x="14991" y="3915"/>
                  <a:pt x="14899" y="3784"/>
                </a:cubicBezTo>
                <a:cubicBezTo>
                  <a:pt x="14795" y="3653"/>
                  <a:pt x="14716" y="3548"/>
                  <a:pt x="14624" y="3444"/>
                </a:cubicBezTo>
                <a:cubicBezTo>
                  <a:pt x="14611" y="3431"/>
                  <a:pt x="14585" y="3417"/>
                  <a:pt x="14572" y="3404"/>
                </a:cubicBezTo>
                <a:cubicBezTo>
                  <a:pt x="14572" y="3522"/>
                  <a:pt x="14611" y="3627"/>
                  <a:pt x="14677" y="3719"/>
                </a:cubicBezTo>
                <a:cubicBezTo>
                  <a:pt x="14821" y="3876"/>
                  <a:pt x="14939" y="4059"/>
                  <a:pt x="15030" y="4255"/>
                </a:cubicBezTo>
                <a:cubicBezTo>
                  <a:pt x="15148" y="4517"/>
                  <a:pt x="15253" y="4779"/>
                  <a:pt x="15344" y="5041"/>
                </a:cubicBezTo>
                <a:cubicBezTo>
                  <a:pt x="15371" y="5106"/>
                  <a:pt x="15384" y="5159"/>
                  <a:pt x="15397" y="5224"/>
                </a:cubicBezTo>
                <a:close/>
                <a:moveTo>
                  <a:pt x="7384" y="10814"/>
                </a:moveTo>
                <a:cubicBezTo>
                  <a:pt x="7227" y="10749"/>
                  <a:pt x="7044" y="10710"/>
                  <a:pt x="6874" y="10723"/>
                </a:cubicBezTo>
                <a:cubicBezTo>
                  <a:pt x="6874" y="10762"/>
                  <a:pt x="6900" y="10788"/>
                  <a:pt x="6926" y="10801"/>
                </a:cubicBezTo>
                <a:cubicBezTo>
                  <a:pt x="7070" y="10828"/>
                  <a:pt x="7227" y="10828"/>
                  <a:pt x="7371" y="108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5"/>
          <p:cNvSpPr/>
          <p:nvPr/>
        </p:nvSpPr>
        <p:spPr>
          <a:xfrm>
            <a:off x="3906982" y="2095695"/>
            <a:ext cx="1306549" cy="1294392"/>
          </a:xfrm>
          <a:custGeom>
            <a:avLst/>
            <a:gdLst/>
            <a:ahLst/>
            <a:cxnLst/>
            <a:rect l="l" t="t" r="r" b="b"/>
            <a:pathLst>
              <a:path w="17139" h="11483" extrusionOk="0">
                <a:moveTo>
                  <a:pt x="8864" y="0"/>
                </a:moveTo>
                <a:lnTo>
                  <a:pt x="10186" y="0"/>
                </a:lnTo>
                <a:cubicBezTo>
                  <a:pt x="10474" y="0"/>
                  <a:pt x="10762" y="27"/>
                  <a:pt x="11050" y="79"/>
                </a:cubicBezTo>
                <a:cubicBezTo>
                  <a:pt x="11312" y="131"/>
                  <a:pt x="11574" y="184"/>
                  <a:pt x="11836" y="249"/>
                </a:cubicBezTo>
                <a:cubicBezTo>
                  <a:pt x="12032" y="288"/>
                  <a:pt x="12215" y="354"/>
                  <a:pt x="12399" y="432"/>
                </a:cubicBezTo>
                <a:cubicBezTo>
                  <a:pt x="12451" y="446"/>
                  <a:pt x="12503" y="472"/>
                  <a:pt x="12556" y="485"/>
                </a:cubicBezTo>
                <a:cubicBezTo>
                  <a:pt x="12647" y="537"/>
                  <a:pt x="12765" y="576"/>
                  <a:pt x="12883" y="590"/>
                </a:cubicBezTo>
                <a:cubicBezTo>
                  <a:pt x="12988" y="616"/>
                  <a:pt x="13106" y="655"/>
                  <a:pt x="13210" y="707"/>
                </a:cubicBezTo>
                <a:cubicBezTo>
                  <a:pt x="13368" y="799"/>
                  <a:pt x="13551" y="878"/>
                  <a:pt x="13721" y="969"/>
                </a:cubicBezTo>
                <a:cubicBezTo>
                  <a:pt x="13970" y="1126"/>
                  <a:pt x="14205" y="1283"/>
                  <a:pt x="14467" y="1441"/>
                </a:cubicBezTo>
                <a:cubicBezTo>
                  <a:pt x="14520" y="1467"/>
                  <a:pt x="14572" y="1519"/>
                  <a:pt x="14624" y="1558"/>
                </a:cubicBezTo>
                <a:lnTo>
                  <a:pt x="15056" y="1886"/>
                </a:lnTo>
                <a:cubicBezTo>
                  <a:pt x="15083" y="1899"/>
                  <a:pt x="15109" y="1912"/>
                  <a:pt x="15122" y="1938"/>
                </a:cubicBezTo>
                <a:cubicBezTo>
                  <a:pt x="15344" y="2134"/>
                  <a:pt x="15554" y="2331"/>
                  <a:pt x="15750" y="2553"/>
                </a:cubicBezTo>
                <a:cubicBezTo>
                  <a:pt x="15855" y="2684"/>
                  <a:pt x="15973" y="2815"/>
                  <a:pt x="16091" y="2946"/>
                </a:cubicBezTo>
                <a:cubicBezTo>
                  <a:pt x="16117" y="2985"/>
                  <a:pt x="16156" y="3025"/>
                  <a:pt x="16182" y="3077"/>
                </a:cubicBezTo>
                <a:cubicBezTo>
                  <a:pt x="16235" y="3156"/>
                  <a:pt x="16287" y="3247"/>
                  <a:pt x="16339" y="3339"/>
                </a:cubicBezTo>
                <a:cubicBezTo>
                  <a:pt x="16418" y="3470"/>
                  <a:pt x="16510" y="3601"/>
                  <a:pt x="16601" y="3719"/>
                </a:cubicBezTo>
                <a:cubicBezTo>
                  <a:pt x="16628" y="3758"/>
                  <a:pt x="16654" y="3797"/>
                  <a:pt x="16680" y="3836"/>
                </a:cubicBezTo>
                <a:cubicBezTo>
                  <a:pt x="16772" y="3993"/>
                  <a:pt x="16863" y="4137"/>
                  <a:pt x="16942" y="4295"/>
                </a:cubicBezTo>
                <a:cubicBezTo>
                  <a:pt x="17033" y="4452"/>
                  <a:pt x="17086" y="4635"/>
                  <a:pt x="17099" y="4818"/>
                </a:cubicBezTo>
                <a:cubicBezTo>
                  <a:pt x="17099" y="4910"/>
                  <a:pt x="17125" y="5015"/>
                  <a:pt x="17125" y="5106"/>
                </a:cubicBezTo>
                <a:cubicBezTo>
                  <a:pt x="17125" y="5198"/>
                  <a:pt x="17138" y="5355"/>
                  <a:pt x="17125" y="5473"/>
                </a:cubicBezTo>
                <a:cubicBezTo>
                  <a:pt x="17112" y="5735"/>
                  <a:pt x="17060" y="5983"/>
                  <a:pt x="16981" y="6232"/>
                </a:cubicBezTo>
                <a:cubicBezTo>
                  <a:pt x="16942" y="6337"/>
                  <a:pt x="16902" y="6442"/>
                  <a:pt x="16863" y="6560"/>
                </a:cubicBezTo>
                <a:cubicBezTo>
                  <a:pt x="16850" y="6599"/>
                  <a:pt x="16850" y="6638"/>
                  <a:pt x="16850" y="6677"/>
                </a:cubicBezTo>
                <a:cubicBezTo>
                  <a:pt x="16876" y="6821"/>
                  <a:pt x="16863" y="6952"/>
                  <a:pt x="16837" y="7096"/>
                </a:cubicBezTo>
                <a:cubicBezTo>
                  <a:pt x="16785" y="7332"/>
                  <a:pt x="16719" y="7581"/>
                  <a:pt x="16614" y="7803"/>
                </a:cubicBezTo>
                <a:cubicBezTo>
                  <a:pt x="16536" y="8052"/>
                  <a:pt x="16418" y="8275"/>
                  <a:pt x="16274" y="8484"/>
                </a:cubicBezTo>
                <a:cubicBezTo>
                  <a:pt x="16182" y="8628"/>
                  <a:pt x="16091" y="8785"/>
                  <a:pt x="15986" y="8929"/>
                </a:cubicBezTo>
                <a:cubicBezTo>
                  <a:pt x="15960" y="8982"/>
                  <a:pt x="15921" y="9021"/>
                  <a:pt x="15881" y="9060"/>
                </a:cubicBezTo>
                <a:cubicBezTo>
                  <a:pt x="15790" y="9139"/>
                  <a:pt x="15711" y="9230"/>
                  <a:pt x="15633" y="9335"/>
                </a:cubicBezTo>
                <a:cubicBezTo>
                  <a:pt x="15541" y="9440"/>
                  <a:pt x="15449" y="9531"/>
                  <a:pt x="15331" y="9623"/>
                </a:cubicBezTo>
                <a:cubicBezTo>
                  <a:pt x="15240" y="9689"/>
                  <a:pt x="15148" y="9767"/>
                  <a:pt x="15056" y="9846"/>
                </a:cubicBezTo>
                <a:cubicBezTo>
                  <a:pt x="14808" y="10055"/>
                  <a:pt x="14533" y="10225"/>
                  <a:pt x="14232" y="10356"/>
                </a:cubicBezTo>
                <a:cubicBezTo>
                  <a:pt x="13944" y="10487"/>
                  <a:pt x="13656" y="10618"/>
                  <a:pt x="13368" y="10736"/>
                </a:cubicBezTo>
                <a:cubicBezTo>
                  <a:pt x="13001" y="10893"/>
                  <a:pt x="12608" y="10998"/>
                  <a:pt x="12202" y="11063"/>
                </a:cubicBezTo>
                <a:cubicBezTo>
                  <a:pt x="11875" y="11116"/>
                  <a:pt x="11548" y="11181"/>
                  <a:pt x="11220" y="11233"/>
                </a:cubicBezTo>
                <a:cubicBezTo>
                  <a:pt x="11129" y="11246"/>
                  <a:pt x="11037" y="11246"/>
                  <a:pt x="10932" y="11260"/>
                </a:cubicBezTo>
                <a:cubicBezTo>
                  <a:pt x="10435" y="11312"/>
                  <a:pt x="9937" y="11312"/>
                  <a:pt x="9440" y="11273"/>
                </a:cubicBezTo>
                <a:cubicBezTo>
                  <a:pt x="9388" y="11273"/>
                  <a:pt x="9335" y="11273"/>
                  <a:pt x="9283" y="11299"/>
                </a:cubicBezTo>
                <a:cubicBezTo>
                  <a:pt x="9047" y="11364"/>
                  <a:pt x="8798" y="11417"/>
                  <a:pt x="8537" y="11456"/>
                </a:cubicBezTo>
                <a:cubicBezTo>
                  <a:pt x="8510" y="11456"/>
                  <a:pt x="8471" y="11469"/>
                  <a:pt x="8445" y="11469"/>
                </a:cubicBezTo>
                <a:cubicBezTo>
                  <a:pt x="8118" y="11469"/>
                  <a:pt x="7790" y="11482"/>
                  <a:pt x="7463" y="11482"/>
                </a:cubicBezTo>
                <a:cubicBezTo>
                  <a:pt x="7162" y="11482"/>
                  <a:pt x="6874" y="11456"/>
                  <a:pt x="6586" y="11404"/>
                </a:cubicBezTo>
                <a:cubicBezTo>
                  <a:pt x="6547" y="11404"/>
                  <a:pt x="6507" y="11391"/>
                  <a:pt x="6468" y="11391"/>
                </a:cubicBezTo>
                <a:cubicBezTo>
                  <a:pt x="6219" y="11404"/>
                  <a:pt x="5984" y="11391"/>
                  <a:pt x="5748" y="11377"/>
                </a:cubicBezTo>
                <a:cubicBezTo>
                  <a:pt x="5499" y="11351"/>
                  <a:pt x="5264" y="11286"/>
                  <a:pt x="5028" y="11207"/>
                </a:cubicBezTo>
                <a:cubicBezTo>
                  <a:pt x="4766" y="11102"/>
                  <a:pt x="4504" y="11011"/>
                  <a:pt x="4255" y="10893"/>
                </a:cubicBezTo>
                <a:cubicBezTo>
                  <a:pt x="4124" y="10841"/>
                  <a:pt x="4007" y="10775"/>
                  <a:pt x="3876" y="10710"/>
                </a:cubicBezTo>
                <a:cubicBezTo>
                  <a:pt x="3836" y="10697"/>
                  <a:pt x="3784" y="10670"/>
                  <a:pt x="3745" y="10657"/>
                </a:cubicBezTo>
                <a:cubicBezTo>
                  <a:pt x="3679" y="10631"/>
                  <a:pt x="3627" y="10618"/>
                  <a:pt x="3562" y="10605"/>
                </a:cubicBezTo>
                <a:cubicBezTo>
                  <a:pt x="3339" y="10553"/>
                  <a:pt x="3116" y="10474"/>
                  <a:pt x="2907" y="10382"/>
                </a:cubicBezTo>
                <a:cubicBezTo>
                  <a:pt x="2632" y="10265"/>
                  <a:pt x="2344" y="10160"/>
                  <a:pt x="2069" y="10029"/>
                </a:cubicBezTo>
                <a:cubicBezTo>
                  <a:pt x="1742" y="9885"/>
                  <a:pt x="1454" y="9689"/>
                  <a:pt x="1192" y="9440"/>
                </a:cubicBezTo>
                <a:cubicBezTo>
                  <a:pt x="904" y="9165"/>
                  <a:pt x="655" y="8851"/>
                  <a:pt x="459" y="8497"/>
                </a:cubicBezTo>
                <a:cubicBezTo>
                  <a:pt x="406" y="8419"/>
                  <a:pt x="380" y="8340"/>
                  <a:pt x="341" y="8261"/>
                </a:cubicBezTo>
                <a:cubicBezTo>
                  <a:pt x="275" y="8065"/>
                  <a:pt x="210" y="7869"/>
                  <a:pt x="144" y="7659"/>
                </a:cubicBezTo>
                <a:cubicBezTo>
                  <a:pt x="92" y="7463"/>
                  <a:pt x="53" y="7240"/>
                  <a:pt x="40" y="7031"/>
                </a:cubicBezTo>
                <a:cubicBezTo>
                  <a:pt x="14" y="6599"/>
                  <a:pt x="0" y="6154"/>
                  <a:pt x="27" y="5722"/>
                </a:cubicBezTo>
                <a:cubicBezTo>
                  <a:pt x="27" y="5591"/>
                  <a:pt x="27" y="5447"/>
                  <a:pt x="40" y="5316"/>
                </a:cubicBezTo>
                <a:cubicBezTo>
                  <a:pt x="40" y="5080"/>
                  <a:pt x="79" y="4871"/>
                  <a:pt x="158" y="4661"/>
                </a:cubicBezTo>
                <a:cubicBezTo>
                  <a:pt x="197" y="4504"/>
                  <a:pt x="262" y="4360"/>
                  <a:pt x="315" y="4216"/>
                </a:cubicBezTo>
                <a:cubicBezTo>
                  <a:pt x="367" y="4098"/>
                  <a:pt x="406" y="3993"/>
                  <a:pt x="459" y="3876"/>
                </a:cubicBezTo>
                <a:cubicBezTo>
                  <a:pt x="511" y="3758"/>
                  <a:pt x="603" y="3601"/>
                  <a:pt x="668" y="3470"/>
                </a:cubicBezTo>
                <a:cubicBezTo>
                  <a:pt x="786" y="3221"/>
                  <a:pt x="943" y="2998"/>
                  <a:pt x="1126" y="2789"/>
                </a:cubicBezTo>
                <a:cubicBezTo>
                  <a:pt x="1270" y="2632"/>
                  <a:pt x="1401" y="2462"/>
                  <a:pt x="1545" y="2305"/>
                </a:cubicBezTo>
                <a:cubicBezTo>
                  <a:pt x="1624" y="2200"/>
                  <a:pt x="1702" y="2108"/>
                  <a:pt x="1794" y="2017"/>
                </a:cubicBezTo>
                <a:cubicBezTo>
                  <a:pt x="1886" y="1925"/>
                  <a:pt x="1977" y="1846"/>
                  <a:pt x="2082" y="1768"/>
                </a:cubicBezTo>
                <a:cubicBezTo>
                  <a:pt x="2239" y="1637"/>
                  <a:pt x="2396" y="1519"/>
                  <a:pt x="2567" y="1401"/>
                </a:cubicBezTo>
                <a:cubicBezTo>
                  <a:pt x="2737" y="1296"/>
                  <a:pt x="2855" y="1231"/>
                  <a:pt x="3012" y="1139"/>
                </a:cubicBezTo>
                <a:cubicBezTo>
                  <a:pt x="3156" y="1061"/>
                  <a:pt x="3273" y="995"/>
                  <a:pt x="3404" y="917"/>
                </a:cubicBezTo>
                <a:cubicBezTo>
                  <a:pt x="3496" y="851"/>
                  <a:pt x="3588" y="812"/>
                  <a:pt x="3692" y="786"/>
                </a:cubicBezTo>
                <a:cubicBezTo>
                  <a:pt x="4007" y="681"/>
                  <a:pt x="4308" y="576"/>
                  <a:pt x="4622" y="485"/>
                </a:cubicBezTo>
                <a:cubicBezTo>
                  <a:pt x="4831" y="419"/>
                  <a:pt x="5041" y="380"/>
                  <a:pt x="5264" y="341"/>
                </a:cubicBezTo>
                <a:cubicBezTo>
                  <a:pt x="5538" y="275"/>
                  <a:pt x="5826" y="223"/>
                  <a:pt x="6114" y="171"/>
                </a:cubicBezTo>
                <a:cubicBezTo>
                  <a:pt x="6298" y="144"/>
                  <a:pt x="6481" y="131"/>
                  <a:pt x="6651" y="105"/>
                </a:cubicBezTo>
                <a:cubicBezTo>
                  <a:pt x="6874" y="79"/>
                  <a:pt x="7083" y="66"/>
                  <a:pt x="7306" y="40"/>
                </a:cubicBezTo>
                <a:cubicBezTo>
                  <a:pt x="7345" y="27"/>
                  <a:pt x="7398" y="27"/>
                  <a:pt x="7437" y="27"/>
                </a:cubicBezTo>
                <a:close/>
                <a:moveTo>
                  <a:pt x="3679" y="1152"/>
                </a:moveTo>
                <a:cubicBezTo>
                  <a:pt x="3823" y="1126"/>
                  <a:pt x="3967" y="1074"/>
                  <a:pt x="4085" y="1008"/>
                </a:cubicBezTo>
                <a:cubicBezTo>
                  <a:pt x="4190" y="943"/>
                  <a:pt x="4295" y="891"/>
                  <a:pt x="4413" y="864"/>
                </a:cubicBezTo>
                <a:cubicBezTo>
                  <a:pt x="4740" y="760"/>
                  <a:pt x="5080" y="694"/>
                  <a:pt x="5421" y="655"/>
                </a:cubicBezTo>
                <a:cubicBezTo>
                  <a:pt x="5643" y="629"/>
                  <a:pt x="5879" y="603"/>
                  <a:pt x="6101" y="576"/>
                </a:cubicBezTo>
                <a:cubicBezTo>
                  <a:pt x="6494" y="511"/>
                  <a:pt x="6887" y="498"/>
                  <a:pt x="7280" y="511"/>
                </a:cubicBezTo>
                <a:cubicBezTo>
                  <a:pt x="7332" y="511"/>
                  <a:pt x="7384" y="511"/>
                  <a:pt x="7437" y="511"/>
                </a:cubicBezTo>
                <a:cubicBezTo>
                  <a:pt x="7738" y="472"/>
                  <a:pt x="8039" y="459"/>
                  <a:pt x="8340" y="472"/>
                </a:cubicBezTo>
                <a:lnTo>
                  <a:pt x="8877" y="472"/>
                </a:lnTo>
                <a:cubicBezTo>
                  <a:pt x="9100" y="472"/>
                  <a:pt x="9309" y="485"/>
                  <a:pt x="9518" y="524"/>
                </a:cubicBezTo>
                <a:cubicBezTo>
                  <a:pt x="9623" y="550"/>
                  <a:pt x="9728" y="576"/>
                  <a:pt x="9846" y="590"/>
                </a:cubicBezTo>
                <a:cubicBezTo>
                  <a:pt x="10003" y="603"/>
                  <a:pt x="10173" y="616"/>
                  <a:pt x="10330" y="642"/>
                </a:cubicBezTo>
                <a:cubicBezTo>
                  <a:pt x="10723" y="681"/>
                  <a:pt x="11116" y="773"/>
                  <a:pt x="11482" y="917"/>
                </a:cubicBezTo>
                <a:cubicBezTo>
                  <a:pt x="11522" y="930"/>
                  <a:pt x="11574" y="943"/>
                  <a:pt x="11626" y="969"/>
                </a:cubicBezTo>
                <a:cubicBezTo>
                  <a:pt x="11875" y="1048"/>
                  <a:pt x="12137" y="1152"/>
                  <a:pt x="12373" y="1270"/>
                </a:cubicBezTo>
                <a:cubicBezTo>
                  <a:pt x="12556" y="1362"/>
                  <a:pt x="12739" y="1454"/>
                  <a:pt x="12922" y="1532"/>
                </a:cubicBezTo>
                <a:cubicBezTo>
                  <a:pt x="13040" y="1571"/>
                  <a:pt x="13158" y="1637"/>
                  <a:pt x="13263" y="1689"/>
                </a:cubicBezTo>
                <a:cubicBezTo>
                  <a:pt x="13525" y="1833"/>
                  <a:pt x="13773" y="1977"/>
                  <a:pt x="14022" y="2121"/>
                </a:cubicBezTo>
                <a:cubicBezTo>
                  <a:pt x="14127" y="2187"/>
                  <a:pt x="14232" y="2265"/>
                  <a:pt x="14323" y="2344"/>
                </a:cubicBezTo>
                <a:cubicBezTo>
                  <a:pt x="14376" y="2383"/>
                  <a:pt x="14441" y="2422"/>
                  <a:pt x="14507" y="2462"/>
                </a:cubicBezTo>
                <a:cubicBezTo>
                  <a:pt x="14716" y="2580"/>
                  <a:pt x="14926" y="2737"/>
                  <a:pt x="15109" y="2907"/>
                </a:cubicBezTo>
                <a:lnTo>
                  <a:pt x="15266" y="3051"/>
                </a:lnTo>
                <a:cubicBezTo>
                  <a:pt x="15266" y="3038"/>
                  <a:pt x="15266" y="3012"/>
                  <a:pt x="15253" y="2985"/>
                </a:cubicBezTo>
                <a:cubicBezTo>
                  <a:pt x="15161" y="2802"/>
                  <a:pt x="15070" y="2632"/>
                  <a:pt x="14978" y="2449"/>
                </a:cubicBezTo>
                <a:cubicBezTo>
                  <a:pt x="14952" y="2409"/>
                  <a:pt x="14926" y="2370"/>
                  <a:pt x="14899" y="2344"/>
                </a:cubicBezTo>
                <a:cubicBezTo>
                  <a:pt x="14755" y="2200"/>
                  <a:pt x="14598" y="2043"/>
                  <a:pt x="14454" y="1899"/>
                </a:cubicBezTo>
                <a:cubicBezTo>
                  <a:pt x="14428" y="1873"/>
                  <a:pt x="14402" y="1859"/>
                  <a:pt x="14376" y="1833"/>
                </a:cubicBezTo>
                <a:cubicBezTo>
                  <a:pt x="14258" y="1729"/>
                  <a:pt x="14127" y="1650"/>
                  <a:pt x="13983" y="1585"/>
                </a:cubicBezTo>
                <a:cubicBezTo>
                  <a:pt x="13643" y="1401"/>
                  <a:pt x="13289" y="1218"/>
                  <a:pt x="12936" y="1035"/>
                </a:cubicBezTo>
                <a:cubicBezTo>
                  <a:pt x="12896" y="1008"/>
                  <a:pt x="12844" y="995"/>
                  <a:pt x="12805" y="982"/>
                </a:cubicBezTo>
                <a:cubicBezTo>
                  <a:pt x="12608" y="904"/>
                  <a:pt x="12412" y="825"/>
                  <a:pt x="12229" y="747"/>
                </a:cubicBezTo>
                <a:cubicBezTo>
                  <a:pt x="12058" y="668"/>
                  <a:pt x="11875" y="616"/>
                  <a:pt x="11692" y="576"/>
                </a:cubicBezTo>
                <a:cubicBezTo>
                  <a:pt x="11456" y="537"/>
                  <a:pt x="11234" y="485"/>
                  <a:pt x="10998" y="446"/>
                </a:cubicBezTo>
                <a:cubicBezTo>
                  <a:pt x="10762" y="393"/>
                  <a:pt x="10527" y="367"/>
                  <a:pt x="10278" y="367"/>
                </a:cubicBezTo>
                <a:cubicBezTo>
                  <a:pt x="9597" y="367"/>
                  <a:pt x="8916" y="367"/>
                  <a:pt x="8235" y="354"/>
                </a:cubicBezTo>
                <a:cubicBezTo>
                  <a:pt x="8118" y="354"/>
                  <a:pt x="8000" y="354"/>
                  <a:pt x="7869" y="341"/>
                </a:cubicBezTo>
                <a:cubicBezTo>
                  <a:pt x="7659" y="328"/>
                  <a:pt x="7450" y="328"/>
                  <a:pt x="7240" y="354"/>
                </a:cubicBezTo>
                <a:cubicBezTo>
                  <a:pt x="7110" y="367"/>
                  <a:pt x="6992" y="367"/>
                  <a:pt x="6874" y="380"/>
                </a:cubicBezTo>
                <a:cubicBezTo>
                  <a:pt x="6677" y="406"/>
                  <a:pt x="6481" y="406"/>
                  <a:pt x="6298" y="446"/>
                </a:cubicBezTo>
                <a:cubicBezTo>
                  <a:pt x="5957" y="485"/>
                  <a:pt x="5617" y="550"/>
                  <a:pt x="5277" y="603"/>
                </a:cubicBezTo>
                <a:cubicBezTo>
                  <a:pt x="5067" y="642"/>
                  <a:pt x="4858" y="681"/>
                  <a:pt x="4648" y="747"/>
                </a:cubicBezTo>
                <a:lnTo>
                  <a:pt x="4138" y="917"/>
                </a:lnTo>
                <a:cubicBezTo>
                  <a:pt x="3980" y="969"/>
                  <a:pt x="3836" y="1048"/>
                  <a:pt x="3692" y="1126"/>
                </a:cubicBezTo>
                <a:cubicBezTo>
                  <a:pt x="3692" y="1126"/>
                  <a:pt x="3692" y="1139"/>
                  <a:pt x="3679" y="1152"/>
                </a:cubicBezTo>
                <a:close/>
                <a:moveTo>
                  <a:pt x="15344" y="7960"/>
                </a:moveTo>
                <a:lnTo>
                  <a:pt x="15358" y="7973"/>
                </a:lnTo>
                <a:cubicBezTo>
                  <a:pt x="15502" y="7829"/>
                  <a:pt x="15646" y="7672"/>
                  <a:pt x="15763" y="7515"/>
                </a:cubicBezTo>
                <a:cubicBezTo>
                  <a:pt x="15960" y="7266"/>
                  <a:pt x="16117" y="7005"/>
                  <a:pt x="16287" y="6743"/>
                </a:cubicBezTo>
                <a:cubicBezTo>
                  <a:pt x="16313" y="6704"/>
                  <a:pt x="16339" y="6664"/>
                  <a:pt x="16366" y="6612"/>
                </a:cubicBezTo>
                <a:cubicBezTo>
                  <a:pt x="16536" y="6285"/>
                  <a:pt x="16641" y="5931"/>
                  <a:pt x="16693" y="5551"/>
                </a:cubicBezTo>
                <a:cubicBezTo>
                  <a:pt x="16706" y="5407"/>
                  <a:pt x="16706" y="5263"/>
                  <a:pt x="16693" y="5119"/>
                </a:cubicBezTo>
                <a:cubicBezTo>
                  <a:pt x="16693" y="5041"/>
                  <a:pt x="16667" y="4949"/>
                  <a:pt x="16667" y="4871"/>
                </a:cubicBezTo>
                <a:cubicBezTo>
                  <a:pt x="16654" y="4700"/>
                  <a:pt x="16614" y="4543"/>
                  <a:pt x="16523" y="4412"/>
                </a:cubicBezTo>
                <a:cubicBezTo>
                  <a:pt x="16484" y="4334"/>
                  <a:pt x="16444" y="4268"/>
                  <a:pt x="16405" y="4203"/>
                </a:cubicBezTo>
                <a:cubicBezTo>
                  <a:pt x="16353" y="4098"/>
                  <a:pt x="16287" y="4007"/>
                  <a:pt x="16222" y="3915"/>
                </a:cubicBezTo>
                <a:cubicBezTo>
                  <a:pt x="16222" y="3902"/>
                  <a:pt x="16209" y="3889"/>
                  <a:pt x="16182" y="3902"/>
                </a:cubicBezTo>
                <a:cubicBezTo>
                  <a:pt x="16209" y="4020"/>
                  <a:pt x="16222" y="4137"/>
                  <a:pt x="16235" y="4242"/>
                </a:cubicBezTo>
                <a:cubicBezTo>
                  <a:pt x="16274" y="4504"/>
                  <a:pt x="16274" y="4766"/>
                  <a:pt x="16261" y="5041"/>
                </a:cubicBezTo>
                <a:cubicBezTo>
                  <a:pt x="16235" y="5263"/>
                  <a:pt x="16209" y="5499"/>
                  <a:pt x="16169" y="5735"/>
                </a:cubicBezTo>
                <a:cubicBezTo>
                  <a:pt x="16143" y="5997"/>
                  <a:pt x="16078" y="6245"/>
                  <a:pt x="16012" y="6507"/>
                </a:cubicBezTo>
                <a:cubicBezTo>
                  <a:pt x="15907" y="6834"/>
                  <a:pt x="15777" y="7122"/>
                  <a:pt x="15646" y="7437"/>
                </a:cubicBezTo>
                <a:cubicBezTo>
                  <a:pt x="15580" y="7581"/>
                  <a:pt x="15515" y="7712"/>
                  <a:pt x="15423" y="7843"/>
                </a:cubicBezTo>
                <a:cubicBezTo>
                  <a:pt x="15397" y="7882"/>
                  <a:pt x="15371" y="7921"/>
                  <a:pt x="15344" y="7960"/>
                </a:cubicBezTo>
                <a:close/>
                <a:moveTo>
                  <a:pt x="2828" y="9924"/>
                </a:moveTo>
                <a:lnTo>
                  <a:pt x="2855" y="9898"/>
                </a:lnTo>
                <a:cubicBezTo>
                  <a:pt x="2776" y="9846"/>
                  <a:pt x="2684" y="9793"/>
                  <a:pt x="2606" y="9741"/>
                </a:cubicBezTo>
                <a:cubicBezTo>
                  <a:pt x="2409" y="9623"/>
                  <a:pt x="2226" y="9492"/>
                  <a:pt x="2043" y="9348"/>
                </a:cubicBezTo>
                <a:cubicBezTo>
                  <a:pt x="1807" y="9178"/>
                  <a:pt x="1598" y="8968"/>
                  <a:pt x="1441" y="8733"/>
                </a:cubicBezTo>
                <a:cubicBezTo>
                  <a:pt x="1231" y="8432"/>
                  <a:pt x="1048" y="8091"/>
                  <a:pt x="904" y="7751"/>
                </a:cubicBezTo>
                <a:cubicBezTo>
                  <a:pt x="812" y="7502"/>
                  <a:pt x="734" y="7253"/>
                  <a:pt x="642" y="7005"/>
                </a:cubicBezTo>
                <a:cubicBezTo>
                  <a:pt x="642" y="7005"/>
                  <a:pt x="629" y="6992"/>
                  <a:pt x="629" y="6978"/>
                </a:cubicBezTo>
                <a:cubicBezTo>
                  <a:pt x="524" y="6664"/>
                  <a:pt x="459" y="6337"/>
                  <a:pt x="446" y="6010"/>
                </a:cubicBezTo>
                <a:cubicBezTo>
                  <a:pt x="419" y="5722"/>
                  <a:pt x="419" y="5447"/>
                  <a:pt x="446" y="5159"/>
                </a:cubicBezTo>
                <a:cubicBezTo>
                  <a:pt x="446" y="5132"/>
                  <a:pt x="446" y="5119"/>
                  <a:pt x="446" y="5093"/>
                </a:cubicBezTo>
                <a:lnTo>
                  <a:pt x="446" y="5028"/>
                </a:lnTo>
                <a:cubicBezTo>
                  <a:pt x="419" y="5159"/>
                  <a:pt x="393" y="5276"/>
                  <a:pt x="393" y="5407"/>
                </a:cubicBezTo>
                <a:lnTo>
                  <a:pt x="393" y="6599"/>
                </a:lnTo>
                <a:cubicBezTo>
                  <a:pt x="393" y="6730"/>
                  <a:pt x="419" y="6861"/>
                  <a:pt x="419" y="6992"/>
                </a:cubicBezTo>
                <a:cubicBezTo>
                  <a:pt x="432" y="7188"/>
                  <a:pt x="472" y="7371"/>
                  <a:pt x="524" y="7555"/>
                </a:cubicBezTo>
                <a:cubicBezTo>
                  <a:pt x="577" y="7712"/>
                  <a:pt x="642" y="7895"/>
                  <a:pt x="694" y="8065"/>
                </a:cubicBezTo>
                <a:cubicBezTo>
                  <a:pt x="734" y="8196"/>
                  <a:pt x="799" y="8327"/>
                  <a:pt x="878" y="8445"/>
                </a:cubicBezTo>
                <a:cubicBezTo>
                  <a:pt x="995" y="8589"/>
                  <a:pt x="1113" y="8746"/>
                  <a:pt x="1231" y="8903"/>
                </a:cubicBezTo>
                <a:cubicBezTo>
                  <a:pt x="1493" y="9204"/>
                  <a:pt x="1807" y="9453"/>
                  <a:pt x="2174" y="9636"/>
                </a:cubicBezTo>
                <a:cubicBezTo>
                  <a:pt x="2370" y="9728"/>
                  <a:pt x="2580" y="9806"/>
                  <a:pt x="2776" y="9898"/>
                </a:cubicBezTo>
                <a:cubicBezTo>
                  <a:pt x="2802" y="9898"/>
                  <a:pt x="2815" y="9911"/>
                  <a:pt x="2828" y="9911"/>
                </a:cubicBezTo>
                <a:close/>
                <a:moveTo>
                  <a:pt x="16104" y="7790"/>
                </a:moveTo>
                <a:lnTo>
                  <a:pt x="16065" y="7829"/>
                </a:lnTo>
                <a:cubicBezTo>
                  <a:pt x="15921" y="8000"/>
                  <a:pt x="15777" y="8144"/>
                  <a:pt x="15633" y="8314"/>
                </a:cubicBezTo>
                <a:cubicBezTo>
                  <a:pt x="15554" y="8406"/>
                  <a:pt x="15475" y="8497"/>
                  <a:pt x="15397" y="8602"/>
                </a:cubicBezTo>
                <a:cubicBezTo>
                  <a:pt x="15200" y="8824"/>
                  <a:pt x="14991" y="9034"/>
                  <a:pt x="14768" y="9230"/>
                </a:cubicBezTo>
                <a:cubicBezTo>
                  <a:pt x="14768" y="9243"/>
                  <a:pt x="14755" y="9256"/>
                  <a:pt x="14742" y="9256"/>
                </a:cubicBezTo>
                <a:cubicBezTo>
                  <a:pt x="14467" y="9466"/>
                  <a:pt x="14166" y="9649"/>
                  <a:pt x="13865" y="9793"/>
                </a:cubicBezTo>
                <a:cubicBezTo>
                  <a:pt x="13826" y="9806"/>
                  <a:pt x="13787" y="9819"/>
                  <a:pt x="13760" y="9846"/>
                </a:cubicBezTo>
                <a:cubicBezTo>
                  <a:pt x="13643" y="9911"/>
                  <a:pt x="13512" y="9963"/>
                  <a:pt x="13381" y="9990"/>
                </a:cubicBezTo>
                <a:cubicBezTo>
                  <a:pt x="13328" y="10003"/>
                  <a:pt x="13289" y="10016"/>
                  <a:pt x="13250" y="10055"/>
                </a:cubicBezTo>
                <a:cubicBezTo>
                  <a:pt x="12988" y="10238"/>
                  <a:pt x="12726" y="10422"/>
                  <a:pt x="12451" y="10592"/>
                </a:cubicBezTo>
                <a:cubicBezTo>
                  <a:pt x="12438" y="10592"/>
                  <a:pt x="12425" y="10592"/>
                  <a:pt x="12425" y="10618"/>
                </a:cubicBezTo>
                <a:cubicBezTo>
                  <a:pt x="12438" y="10618"/>
                  <a:pt x="12464" y="10618"/>
                  <a:pt x="12477" y="10618"/>
                </a:cubicBezTo>
                <a:cubicBezTo>
                  <a:pt x="12687" y="10566"/>
                  <a:pt x="12883" y="10500"/>
                  <a:pt x="13093" y="10422"/>
                </a:cubicBezTo>
                <a:cubicBezTo>
                  <a:pt x="13433" y="10278"/>
                  <a:pt x="13760" y="10121"/>
                  <a:pt x="14101" y="9977"/>
                </a:cubicBezTo>
                <a:cubicBezTo>
                  <a:pt x="14297" y="9885"/>
                  <a:pt x="14467" y="9780"/>
                  <a:pt x="14638" y="9662"/>
                </a:cubicBezTo>
                <a:cubicBezTo>
                  <a:pt x="14716" y="9584"/>
                  <a:pt x="14808" y="9518"/>
                  <a:pt x="14899" y="9453"/>
                </a:cubicBezTo>
                <a:cubicBezTo>
                  <a:pt x="15083" y="9309"/>
                  <a:pt x="15253" y="9139"/>
                  <a:pt x="15410" y="8955"/>
                </a:cubicBezTo>
                <a:cubicBezTo>
                  <a:pt x="15646" y="8641"/>
                  <a:pt x="15855" y="8314"/>
                  <a:pt x="16051" y="7973"/>
                </a:cubicBezTo>
                <a:cubicBezTo>
                  <a:pt x="16091" y="7921"/>
                  <a:pt x="16104" y="7843"/>
                  <a:pt x="16104" y="7777"/>
                </a:cubicBezTo>
                <a:close/>
                <a:moveTo>
                  <a:pt x="3391" y="2514"/>
                </a:moveTo>
                <a:lnTo>
                  <a:pt x="3365" y="2488"/>
                </a:lnTo>
                <a:cubicBezTo>
                  <a:pt x="3300" y="2527"/>
                  <a:pt x="3234" y="2580"/>
                  <a:pt x="3182" y="2619"/>
                </a:cubicBezTo>
                <a:cubicBezTo>
                  <a:pt x="2881" y="2854"/>
                  <a:pt x="2593" y="3103"/>
                  <a:pt x="2344" y="3391"/>
                </a:cubicBezTo>
                <a:cubicBezTo>
                  <a:pt x="2121" y="3614"/>
                  <a:pt x="1951" y="3876"/>
                  <a:pt x="1833" y="4177"/>
                </a:cubicBezTo>
                <a:cubicBezTo>
                  <a:pt x="1742" y="4412"/>
                  <a:pt x="1663" y="4648"/>
                  <a:pt x="1611" y="4897"/>
                </a:cubicBezTo>
                <a:cubicBezTo>
                  <a:pt x="1506" y="5316"/>
                  <a:pt x="1467" y="5748"/>
                  <a:pt x="1493" y="6180"/>
                </a:cubicBezTo>
                <a:cubicBezTo>
                  <a:pt x="1493" y="6271"/>
                  <a:pt x="1519" y="6376"/>
                  <a:pt x="1558" y="6455"/>
                </a:cubicBezTo>
                <a:cubicBezTo>
                  <a:pt x="1572" y="6442"/>
                  <a:pt x="1572" y="6416"/>
                  <a:pt x="1572" y="6402"/>
                </a:cubicBezTo>
                <a:lnTo>
                  <a:pt x="1572" y="6127"/>
                </a:lnTo>
                <a:cubicBezTo>
                  <a:pt x="1572" y="5879"/>
                  <a:pt x="1598" y="5630"/>
                  <a:pt x="1650" y="5394"/>
                </a:cubicBezTo>
                <a:cubicBezTo>
                  <a:pt x="1807" y="4674"/>
                  <a:pt x="2121" y="4007"/>
                  <a:pt x="2567" y="3431"/>
                </a:cubicBezTo>
                <a:cubicBezTo>
                  <a:pt x="2789" y="3142"/>
                  <a:pt x="3038" y="2868"/>
                  <a:pt x="3287" y="2606"/>
                </a:cubicBezTo>
                <a:close/>
                <a:moveTo>
                  <a:pt x="1493" y="3391"/>
                </a:moveTo>
                <a:cubicBezTo>
                  <a:pt x="1611" y="3234"/>
                  <a:pt x="1716" y="3103"/>
                  <a:pt x="1820" y="2972"/>
                </a:cubicBezTo>
                <a:cubicBezTo>
                  <a:pt x="1977" y="2789"/>
                  <a:pt x="2161" y="2619"/>
                  <a:pt x="2344" y="2462"/>
                </a:cubicBezTo>
                <a:cubicBezTo>
                  <a:pt x="2619" y="2187"/>
                  <a:pt x="2946" y="1964"/>
                  <a:pt x="3287" y="1781"/>
                </a:cubicBezTo>
                <a:cubicBezTo>
                  <a:pt x="3431" y="1715"/>
                  <a:pt x="3575" y="1637"/>
                  <a:pt x="3719" y="1571"/>
                </a:cubicBezTo>
                <a:cubicBezTo>
                  <a:pt x="3732" y="1571"/>
                  <a:pt x="3758" y="1558"/>
                  <a:pt x="3732" y="1519"/>
                </a:cubicBezTo>
                <a:cubicBezTo>
                  <a:pt x="3653" y="1545"/>
                  <a:pt x="3575" y="1558"/>
                  <a:pt x="3496" y="1585"/>
                </a:cubicBezTo>
                <a:cubicBezTo>
                  <a:pt x="3313" y="1624"/>
                  <a:pt x="3129" y="1702"/>
                  <a:pt x="2946" y="1781"/>
                </a:cubicBezTo>
                <a:cubicBezTo>
                  <a:pt x="2750" y="1886"/>
                  <a:pt x="2567" y="2017"/>
                  <a:pt x="2370" y="2134"/>
                </a:cubicBezTo>
                <a:cubicBezTo>
                  <a:pt x="2200" y="2252"/>
                  <a:pt x="2043" y="2383"/>
                  <a:pt x="1912" y="2540"/>
                </a:cubicBezTo>
                <a:cubicBezTo>
                  <a:pt x="1768" y="2710"/>
                  <a:pt x="1650" y="2894"/>
                  <a:pt x="1558" y="3103"/>
                </a:cubicBezTo>
                <a:cubicBezTo>
                  <a:pt x="1532" y="3169"/>
                  <a:pt x="1506" y="3234"/>
                  <a:pt x="1480" y="3300"/>
                </a:cubicBezTo>
                <a:cubicBezTo>
                  <a:pt x="1480" y="3313"/>
                  <a:pt x="1493" y="3339"/>
                  <a:pt x="1493" y="3391"/>
                </a:cubicBezTo>
                <a:close/>
                <a:moveTo>
                  <a:pt x="15410" y="5237"/>
                </a:moveTo>
                <a:lnTo>
                  <a:pt x="15423" y="5237"/>
                </a:lnTo>
                <a:cubicBezTo>
                  <a:pt x="15423" y="5211"/>
                  <a:pt x="15423" y="5185"/>
                  <a:pt x="15423" y="5159"/>
                </a:cubicBezTo>
                <a:cubicBezTo>
                  <a:pt x="15397" y="4988"/>
                  <a:pt x="15371" y="4844"/>
                  <a:pt x="15344" y="4687"/>
                </a:cubicBezTo>
                <a:cubicBezTo>
                  <a:pt x="15318" y="4517"/>
                  <a:pt x="15266" y="4347"/>
                  <a:pt x="15174" y="4203"/>
                </a:cubicBezTo>
                <a:cubicBezTo>
                  <a:pt x="15083" y="4059"/>
                  <a:pt x="14991" y="3915"/>
                  <a:pt x="14899" y="3784"/>
                </a:cubicBezTo>
                <a:cubicBezTo>
                  <a:pt x="14795" y="3653"/>
                  <a:pt x="14716" y="3548"/>
                  <a:pt x="14624" y="3444"/>
                </a:cubicBezTo>
                <a:cubicBezTo>
                  <a:pt x="14611" y="3431"/>
                  <a:pt x="14585" y="3417"/>
                  <a:pt x="14572" y="3404"/>
                </a:cubicBezTo>
                <a:cubicBezTo>
                  <a:pt x="14572" y="3522"/>
                  <a:pt x="14611" y="3627"/>
                  <a:pt x="14677" y="3719"/>
                </a:cubicBezTo>
                <a:cubicBezTo>
                  <a:pt x="14821" y="3876"/>
                  <a:pt x="14939" y="4059"/>
                  <a:pt x="15030" y="4255"/>
                </a:cubicBezTo>
                <a:cubicBezTo>
                  <a:pt x="15148" y="4517"/>
                  <a:pt x="15253" y="4779"/>
                  <a:pt x="15344" y="5041"/>
                </a:cubicBezTo>
                <a:cubicBezTo>
                  <a:pt x="15371" y="5106"/>
                  <a:pt x="15384" y="5159"/>
                  <a:pt x="15397" y="5224"/>
                </a:cubicBezTo>
                <a:close/>
                <a:moveTo>
                  <a:pt x="7384" y="10814"/>
                </a:moveTo>
                <a:cubicBezTo>
                  <a:pt x="7227" y="10749"/>
                  <a:pt x="7044" y="10710"/>
                  <a:pt x="6874" y="10723"/>
                </a:cubicBezTo>
                <a:cubicBezTo>
                  <a:pt x="6874" y="10762"/>
                  <a:pt x="6900" y="10788"/>
                  <a:pt x="6926" y="10801"/>
                </a:cubicBezTo>
                <a:cubicBezTo>
                  <a:pt x="7070" y="10828"/>
                  <a:pt x="7227" y="10828"/>
                  <a:pt x="7371" y="108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2" name="Google Shape;892;p55"/>
          <p:cNvGrpSpPr/>
          <p:nvPr/>
        </p:nvGrpSpPr>
        <p:grpSpPr>
          <a:xfrm>
            <a:off x="7141255" y="1955665"/>
            <a:ext cx="308255" cy="563916"/>
            <a:chOff x="7016875" y="3941875"/>
            <a:chExt cx="221400" cy="405025"/>
          </a:xfrm>
        </p:grpSpPr>
        <p:sp>
          <p:nvSpPr>
            <p:cNvPr id="893" name="Google Shape;893;p55"/>
            <p:cNvSpPr/>
            <p:nvPr/>
          </p:nvSpPr>
          <p:spPr>
            <a:xfrm>
              <a:off x="7016875" y="3975000"/>
              <a:ext cx="211125" cy="371900"/>
            </a:xfrm>
            <a:custGeom>
              <a:avLst/>
              <a:gdLst/>
              <a:ahLst/>
              <a:cxnLst/>
              <a:rect l="l" t="t" r="r" b="b"/>
              <a:pathLst>
                <a:path w="8445" h="14876" extrusionOk="0">
                  <a:moveTo>
                    <a:pt x="5692" y="634"/>
                  </a:moveTo>
                  <a:cubicBezTo>
                    <a:pt x="5983" y="634"/>
                    <a:pt x="6116" y="978"/>
                    <a:pt x="5917" y="1177"/>
                  </a:cubicBezTo>
                  <a:cubicBezTo>
                    <a:pt x="5853" y="1240"/>
                    <a:pt x="5775" y="1268"/>
                    <a:pt x="5698" y="1268"/>
                  </a:cubicBezTo>
                  <a:cubicBezTo>
                    <a:pt x="5533" y="1268"/>
                    <a:pt x="5374" y="1141"/>
                    <a:pt x="5374" y="952"/>
                  </a:cubicBezTo>
                  <a:cubicBezTo>
                    <a:pt x="5374" y="780"/>
                    <a:pt x="5520" y="634"/>
                    <a:pt x="5692" y="634"/>
                  </a:cubicBezTo>
                  <a:close/>
                  <a:moveTo>
                    <a:pt x="6963" y="3493"/>
                  </a:moveTo>
                  <a:lnTo>
                    <a:pt x="6963" y="5372"/>
                  </a:lnTo>
                  <a:lnTo>
                    <a:pt x="1907" y="5372"/>
                  </a:lnTo>
                  <a:lnTo>
                    <a:pt x="1907" y="3493"/>
                  </a:lnTo>
                  <a:close/>
                  <a:moveTo>
                    <a:pt x="4124" y="630"/>
                  </a:moveTo>
                  <a:cubicBezTo>
                    <a:pt x="4341" y="630"/>
                    <a:pt x="4562" y="686"/>
                    <a:pt x="4766" y="806"/>
                  </a:cubicBezTo>
                  <a:cubicBezTo>
                    <a:pt x="4752" y="859"/>
                    <a:pt x="4752" y="899"/>
                    <a:pt x="4752" y="952"/>
                  </a:cubicBezTo>
                  <a:cubicBezTo>
                    <a:pt x="4760" y="1545"/>
                    <a:pt x="5234" y="1887"/>
                    <a:pt x="5709" y="1887"/>
                  </a:cubicBezTo>
                  <a:cubicBezTo>
                    <a:pt x="6051" y="1887"/>
                    <a:pt x="6394" y="1710"/>
                    <a:pt x="6566" y="1322"/>
                  </a:cubicBezTo>
                  <a:cubicBezTo>
                    <a:pt x="6804" y="1415"/>
                    <a:pt x="6963" y="1640"/>
                    <a:pt x="6963" y="1905"/>
                  </a:cubicBezTo>
                  <a:cubicBezTo>
                    <a:pt x="6963" y="2077"/>
                    <a:pt x="7095" y="2222"/>
                    <a:pt x="7280" y="2222"/>
                  </a:cubicBezTo>
                  <a:cubicBezTo>
                    <a:pt x="7664" y="2249"/>
                    <a:pt x="7664" y="2818"/>
                    <a:pt x="7280" y="2844"/>
                  </a:cubicBezTo>
                  <a:lnTo>
                    <a:pt x="1589" y="2844"/>
                  </a:lnTo>
                  <a:cubicBezTo>
                    <a:pt x="1404" y="2844"/>
                    <a:pt x="1271" y="2990"/>
                    <a:pt x="1271" y="3162"/>
                  </a:cubicBezTo>
                  <a:lnTo>
                    <a:pt x="1271" y="6325"/>
                  </a:lnTo>
                  <a:cubicBezTo>
                    <a:pt x="1252" y="6524"/>
                    <a:pt x="1099" y="6623"/>
                    <a:pt x="949" y="6623"/>
                  </a:cubicBezTo>
                  <a:cubicBezTo>
                    <a:pt x="798" y="6623"/>
                    <a:pt x="649" y="6524"/>
                    <a:pt x="636" y="6325"/>
                  </a:cubicBezTo>
                  <a:lnTo>
                    <a:pt x="636" y="2540"/>
                  </a:lnTo>
                  <a:cubicBezTo>
                    <a:pt x="636" y="2355"/>
                    <a:pt x="768" y="2222"/>
                    <a:pt x="954" y="2222"/>
                  </a:cubicBezTo>
                  <a:cubicBezTo>
                    <a:pt x="1126" y="2222"/>
                    <a:pt x="1271" y="2077"/>
                    <a:pt x="1271" y="1905"/>
                  </a:cubicBezTo>
                  <a:cubicBezTo>
                    <a:pt x="1271" y="1512"/>
                    <a:pt x="1585" y="1263"/>
                    <a:pt x="1907" y="1263"/>
                  </a:cubicBezTo>
                  <a:cubicBezTo>
                    <a:pt x="2085" y="1263"/>
                    <a:pt x="2265" y="1338"/>
                    <a:pt x="2396" y="1508"/>
                  </a:cubicBezTo>
                  <a:cubicBezTo>
                    <a:pt x="2454" y="1589"/>
                    <a:pt x="2553" y="1629"/>
                    <a:pt x="2647" y="1629"/>
                  </a:cubicBezTo>
                  <a:cubicBezTo>
                    <a:pt x="2661" y="1629"/>
                    <a:pt x="2674" y="1628"/>
                    <a:pt x="2688" y="1627"/>
                  </a:cubicBezTo>
                  <a:cubicBezTo>
                    <a:pt x="2807" y="1613"/>
                    <a:pt x="2899" y="1534"/>
                    <a:pt x="2939" y="1428"/>
                  </a:cubicBezTo>
                  <a:cubicBezTo>
                    <a:pt x="3142" y="929"/>
                    <a:pt x="3623" y="630"/>
                    <a:pt x="4124" y="630"/>
                  </a:cubicBezTo>
                  <a:close/>
                  <a:moveTo>
                    <a:pt x="6963" y="6021"/>
                  </a:moveTo>
                  <a:lnTo>
                    <a:pt x="6963" y="8191"/>
                  </a:lnTo>
                  <a:lnTo>
                    <a:pt x="6341" y="10680"/>
                  </a:lnTo>
                  <a:cubicBezTo>
                    <a:pt x="6327" y="10706"/>
                    <a:pt x="6327" y="10733"/>
                    <a:pt x="6327" y="10759"/>
                  </a:cubicBezTo>
                  <a:lnTo>
                    <a:pt x="6327" y="12983"/>
                  </a:lnTo>
                  <a:lnTo>
                    <a:pt x="1907" y="12983"/>
                  </a:lnTo>
                  <a:lnTo>
                    <a:pt x="1907" y="10759"/>
                  </a:lnTo>
                  <a:cubicBezTo>
                    <a:pt x="1893" y="10733"/>
                    <a:pt x="1893" y="10706"/>
                    <a:pt x="1893" y="10680"/>
                  </a:cubicBezTo>
                  <a:lnTo>
                    <a:pt x="1271" y="8191"/>
                  </a:lnTo>
                  <a:lnTo>
                    <a:pt x="1271" y="7225"/>
                  </a:lnTo>
                  <a:cubicBezTo>
                    <a:pt x="1642" y="7093"/>
                    <a:pt x="1893" y="6735"/>
                    <a:pt x="1907" y="6325"/>
                  </a:cubicBezTo>
                  <a:lnTo>
                    <a:pt x="1907" y="6021"/>
                  </a:lnTo>
                  <a:close/>
                  <a:moveTo>
                    <a:pt x="6327" y="13605"/>
                  </a:moveTo>
                  <a:lnTo>
                    <a:pt x="6327" y="14240"/>
                  </a:lnTo>
                  <a:lnTo>
                    <a:pt x="1893" y="14240"/>
                  </a:lnTo>
                  <a:lnTo>
                    <a:pt x="1893" y="13605"/>
                  </a:lnTo>
                  <a:close/>
                  <a:moveTo>
                    <a:pt x="4116" y="0"/>
                  </a:moveTo>
                  <a:cubicBezTo>
                    <a:pt x="3510" y="0"/>
                    <a:pt x="2919" y="291"/>
                    <a:pt x="2555" y="819"/>
                  </a:cubicBezTo>
                  <a:cubicBezTo>
                    <a:pt x="2347" y="693"/>
                    <a:pt x="2121" y="634"/>
                    <a:pt x="1900" y="634"/>
                  </a:cubicBezTo>
                  <a:cubicBezTo>
                    <a:pt x="1333" y="634"/>
                    <a:pt x="796" y="1018"/>
                    <a:pt x="663" y="1627"/>
                  </a:cubicBezTo>
                  <a:cubicBezTo>
                    <a:pt x="266" y="1759"/>
                    <a:pt x="1" y="2116"/>
                    <a:pt x="1" y="2527"/>
                  </a:cubicBezTo>
                  <a:lnTo>
                    <a:pt x="1" y="6325"/>
                  </a:lnTo>
                  <a:cubicBezTo>
                    <a:pt x="1" y="6735"/>
                    <a:pt x="252" y="7093"/>
                    <a:pt x="636" y="7225"/>
                  </a:cubicBezTo>
                  <a:lnTo>
                    <a:pt x="636" y="8231"/>
                  </a:lnTo>
                  <a:cubicBezTo>
                    <a:pt x="636" y="8258"/>
                    <a:pt x="636" y="8284"/>
                    <a:pt x="636" y="8310"/>
                  </a:cubicBezTo>
                  <a:lnTo>
                    <a:pt x="1258" y="10799"/>
                  </a:lnTo>
                  <a:lnTo>
                    <a:pt x="1258" y="14558"/>
                  </a:lnTo>
                  <a:cubicBezTo>
                    <a:pt x="1258" y="14730"/>
                    <a:pt x="1404" y="14875"/>
                    <a:pt x="1576" y="14875"/>
                  </a:cubicBezTo>
                  <a:lnTo>
                    <a:pt x="6645" y="14875"/>
                  </a:lnTo>
                  <a:cubicBezTo>
                    <a:pt x="6817" y="14875"/>
                    <a:pt x="6963" y="14730"/>
                    <a:pt x="6963" y="14558"/>
                  </a:cubicBezTo>
                  <a:lnTo>
                    <a:pt x="6963" y="10799"/>
                  </a:lnTo>
                  <a:lnTo>
                    <a:pt x="7585" y="8310"/>
                  </a:lnTo>
                  <a:cubicBezTo>
                    <a:pt x="7585" y="8284"/>
                    <a:pt x="7585" y="8258"/>
                    <a:pt x="7585" y="8231"/>
                  </a:cubicBezTo>
                  <a:lnTo>
                    <a:pt x="7585" y="3427"/>
                  </a:lnTo>
                  <a:cubicBezTo>
                    <a:pt x="8445" y="3122"/>
                    <a:pt x="8418" y="1905"/>
                    <a:pt x="7558" y="1627"/>
                  </a:cubicBezTo>
                  <a:cubicBezTo>
                    <a:pt x="7452" y="1150"/>
                    <a:pt x="7082" y="766"/>
                    <a:pt x="6605" y="661"/>
                  </a:cubicBezTo>
                  <a:cubicBezTo>
                    <a:pt x="6471" y="241"/>
                    <a:pt x="6086" y="2"/>
                    <a:pt x="5694" y="2"/>
                  </a:cubicBezTo>
                  <a:cubicBezTo>
                    <a:pt x="5468" y="2"/>
                    <a:pt x="5240" y="81"/>
                    <a:pt x="5057" y="250"/>
                  </a:cubicBezTo>
                  <a:cubicBezTo>
                    <a:pt x="4760" y="81"/>
                    <a:pt x="4436" y="0"/>
                    <a:pt x="4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7117150" y="4197975"/>
              <a:ext cx="27800" cy="23900"/>
            </a:xfrm>
            <a:custGeom>
              <a:avLst/>
              <a:gdLst/>
              <a:ahLst/>
              <a:cxnLst/>
              <a:rect l="l" t="t" r="r" b="b"/>
              <a:pathLst>
                <a:path w="1112" h="956" extrusionOk="0">
                  <a:moveTo>
                    <a:pt x="635" y="0"/>
                  </a:moveTo>
                  <a:cubicBezTo>
                    <a:pt x="212" y="0"/>
                    <a:pt x="0" y="516"/>
                    <a:pt x="305" y="821"/>
                  </a:cubicBezTo>
                  <a:cubicBezTo>
                    <a:pt x="397" y="914"/>
                    <a:pt x="513" y="955"/>
                    <a:pt x="628" y="955"/>
                  </a:cubicBezTo>
                  <a:cubicBezTo>
                    <a:pt x="872" y="955"/>
                    <a:pt x="1112" y="765"/>
                    <a:pt x="1112" y="477"/>
                  </a:cubicBezTo>
                  <a:cubicBezTo>
                    <a:pt x="1112" y="212"/>
                    <a:pt x="90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5"/>
            <p:cNvSpPr/>
            <p:nvPr/>
          </p:nvSpPr>
          <p:spPr>
            <a:xfrm>
              <a:off x="7099600" y="4242300"/>
              <a:ext cx="18550" cy="15900"/>
            </a:xfrm>
            <a:custGeom>
              <a:avLst/>
              <a:gdLst/>
              <a:ahLst/>
              <a:cxnLst/>
              <a:rect l="l" t="t" r="r" b="b"/>
              <a:pathLst>
                <a:path w="742" h="636" extrusionOk="0">
                  <a:moveTo>
                    <a:pt x="424" y="1"/>
                  </a:moveTo>
                  <a:cubicBezTo>
                    <a:pt x="146" y="1"/>
                    <a:pt x="1" y="345"/>
                    <a:pt x="199" y="543"/>
                  </a:cubicBezTo>
                  <a:cubicBezTo>
                    <a:pt x="263" y="607"/>
                    <a:pt x="341" y="635"/>
                    <a:pt x="418" y="635"/>
                  </a:cubicBezTo>
                  <a:cubicBezTo>
                    <a:pt x="583" y="635"/>
                    <a:pt x="742" y="507"/>
                    <a:pt x="742" y="318"/>
                  </a:cubicBezTo>
                  <a:cubicBezTo>
                    <a:pt x="742" y="146"/>
                    <a:pt x="596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5"/>
            <p:cNvSpPr/>
            <p:nvPr/>
          </p:nvSpPr>
          <p:spPr>
            <a:xfrm>
              <a:off x="7110525" y="4168200"/>
              <a:ext cx="18550" cy="15875"/>
            </a:xfrm>
            <a:custGeom>
              <a:avLst/>
              <a:gdLst/>
              <a:ahLst/>
              <a:cxnLst/>
              <a:rect l="l" t="t" r="r" b="b"/>
              <a:pathLst>
                <a:path w="742" h="635" extrusionOk="0">
                  <a:moveTo>
                    <a:pt x="424" y="0"/>
                  </a:moveTo>
                  <a:cubicBezTo>
                    <a:pt x="146" y="0"/>
                    <a:pt x="0" y="331"/>
                    <a:pt x="199" y="543"/>
                  </a:cubicBezTo>
                  <a:cubicBezTo>
                    <a:pt x="262" y="606"/>
                    <a:pt x="341" y="635"/>
                    <a:pt x="418" y="635"/>
                  </a:cubicBezTo>
                  <a:cubicBezTo>
                    <a:pt x="582" y="635"/>
                    <a:pt x="742" y="507"/>
                    <a:pt x="742" y="318"/>
                  </a:cubicBezTo>
                  <a:cubicBezTo>
                    <a:pt x="742" y="132"/>
                    <a:pt x="60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7143275" y="4266125"/>
              <a:ext cx="9625" cy="8200"/>
            </a:xfrm>
            <a:custGeom>
              <a:avLst/>
              <a:gdLst/>
              <a:ahLst/>
              <a:cxnLst/>
              <a:rect l="l" t="t" r="r" b="b"/>
              <a:pathLst>
                <a:path w="385" h="328" extrusionOk="0">
                  <a:moveTo>
                    <a:pt x="226" y="1"/>
                  </a:moveTo>
                  <a:cubicBezTo>
                    <a:pt x="67" y="1"/>
                    <a:pt x="1" y="173"/>
                    <a:pt x="107" y="279"/>
                  </a:cubicBezTo>
                  <a:cubicBezTo>
                    <a:pt x="140" y="312"/>
                    <a:pt x="181" y="327"/>
                    <a:pt x="220" y="327"/>
                  </a:cubicBezTo>
                  <a:cubicBezTo>
                    <a:pt x="305" y="327"/>
                    <a:pt x="385" y="259"/>
                    <a:pt x="385" y="160"/>
                  </a:cubicBezTo>
                  <a:cubicBezTo>
                    <a:pt x="385" y="67"/>
                    <a:pt x="30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5"/>
            <p:cNvSpPr/>
            <p:nvPr/>
          </p:nvSpPr>
          <p:spPr>
            <a:xfrm>
              <a:off x="7135350" y="4149000"/>
              <a:ext cx="9600" cy="8200"/>
            </a:xfrm>
            <a:custGeom>
              <a:avLst/>
              <a:gdLst/>
              <a:ahLst/>
              <a:cxnLst/>
              <a:rect l="l" t="t" r="r" b="b"/>
              <a:pathLst>
                <a:path w="384" h="328" extrusionOk="0">
                  <a:moveTo>
                    <a:pt x="225" y="0"/>
                  </a:moveTo>
                  <a:cubicBezTo>
                    <a:pt x="66" y="0"/>
                    <a:pt x="0" y="173"/>
                    <a:pt x="106" y="278"/>
                  </a:cubicBezTo>
                  <a:cubicBezTo>
                    <a:pt x="140" y="312"/>
                    <a:pt x="180" y="327"/>
                    <a:pt x="219" y="327"/>
                  </a:cubicBezTo>
                  <a:cubicBezTo>
                    <a:pt x="304" y="327"/>
                    <a:pt x="384" y="259"/>
                    <a:pt x="384" y="159"/>
                  </a:cubicBezTo>
                  <a:cubicBezTo>
                    <a:pt x="384" y="67"/>
                    <a:pt x="318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5"/>
            <p:cNvSpPr/>
            <p:nvPr/>
          </p:nvSpPr>
          <p:spPr>
            <a:xfrm>
              <a:off x="7182650" y="3941875"/>
              <a:ext cx="55625" cy="47350"/>
            </a:xfrm>
            <a:custGeom>
              <a:avLst/>
              <a:gdLst/>
              <a:ahLst/>
              <a:cxnLst/>
              <a:rect l="l" t="t" r="r" b="b"/>
              <a:pathLst>
                <a:path w="2225" h="1894" extrusionOk="0">
                  <a:moveTo>
                    <a:pt x="1281" y="634"/>
                  </a:moveTo>
                  <a:cubicBezTo>
                    <a:pt x="1440" y="634"/>
                    <a:pt x="1589" y="757"/>
                    <a:pt x="1589" y="953"/>
                  </a:cubicBezTo>
                  <a:cubicBezTo>
                    <a:pt x="1589" y="1125"/>
                    <a:pt x="1457" y="1258"/>
                    <a:pt x="1285" y="1258"/>
                  </a:cubicBezTo>
                  <a:cubicBezTo>
                    <a:pt x="993" y="1258"/>
                    <a:pt x="861" y="927"/>
                    <a:pt x="1060" y="728"/>
                  </a:cubicBezTo>
                  <a:cubicBezTo>
                    <a:pt x="1125" y="663"/>
                    <a:pt x="1204" y="634"/>
                    <a:pt x="1281" y="634"/>
                  </a:cubicBezTo>
                  <a:close/>
                  <a:moveTo>
                    <a:pt x="1285" y="0"/>
                  </a:moveTo>
                  <a:cubicBezTo>
                    <a:pt x="437" y="0"/>
                    <a:pt x="1" y="1019"/>
                    <a:pt x="610" y="1615"/>
                  </a:cubicBezTo>
                  <a:cubicBezTo>
                    <a:pt x="802" y="1808"/>
                    <a:pt x="1039" y="1894"/>
                    <a:pt x="1272" y="1894"/>
                  </a:cubicBezTo>
                  <a:cubicBezTo>
                    <a:pt x="1758" y="1894"/>
                    <a:pt x="2224" y="1517"/>
                    <a:pt x="2224" y="953"/>
                  </a:cubicBezTo>
                  <a:cubicBezTo>
                    <a:pt x="2224" y="424"/>
                    <a:pt x="1801" y="0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55"/>
          <p:cNvGrpSpPr/>
          <p:nvPr/>
        </p:nvGrpSpPr>
        <p:grpSpPr>
          <a:xfrm>
            <a:off x="1563107" y="2039281"/>
            <a:ext cx="583722" cy="396701"/>
            <a:chOff x="1750550" y="2919531"/>
            <a:chExt cx="419250" cy="284925"/>
          </a:xfrm>
        </p:grpSpPr>
        <p:sp>
          <p:nvSpPr>
            <p:cNvPr id="901" name="Google Shape;901;p55"/>
            <p:cNvSpPr/>
            <p:nvPr/>
          </p:nvSpPr>
          <p:spPr>
            <a:xfrm>
              <a:off x="1750550" y="2919531"/>
              <a:ext cx="220075" cy="284925"/>
            </a:xfrm>
            <a:custGeom>
              <a:avLst/>
              <a:gdLst/>
              <a:ahLst/>
              <a:cxnLst/>
              <a:rect l="l" t="t" r="r" b="b"/>
              <a:pathLst>
                <a:path w="8803" h="11397" extrusionOk="0">
                  <a:moveTo>
                    <a:pt x="4819" y="636"/>
                  </a:moveTo>
                  <a:lnTo>
                    <a:pt x="4607" y="1933"/>
                  </a:lnTo>
                  <a:cubicBezTo>
                    <a:pt x="4501" y="1946"/>
                    <a:pt x="4435" y="1960"/>
                    <a:pt x="4395" y="1973"/>
                  </a:cubicBezTo>
                  <a:cubicBezTo>
                    <a:pt x="4369" y="1973"/>
                    <a:pt x="4302" y="1946"/>
                    <a:pt x="4196" y="1933"/>
                  </a:cubicBezTo>
                  <a:lnTo>
                    <a:pt x="3985" y="636"/>
                  </a:lnTo>
                  <a:close/>
                  <a:moveTo>
                    <a:pt x="5163" y="2529"/>
                  </a:moveTo>
                  <a:cubicBezTo>
                    <a:pt x="5719" y="2542"/>
                    <a:pt x="6235" y="2767"/>
                    <a:pt x="6632" y="3151"/>
                  </a:cubicBezTo>
                  <a:cubicBezTo>
                    <a:pt x="7294" y="3813"/>
                    <a:pt x="7280" y="4673"/>
                    <a:pt x="7241" y="5043"/>
                  </a:cubicBezTo>
                  <a:cubicBezTo>
                    <a:pt x="7151" y="5056"/>
                    <a:pt x="7036" y="5066"/>
                    <a:pt x="6903" y="5066"/>
                  </a:cubicBezTo>
                  <a:cubicBezTo>
                    <a:pt x="6467" y="5066"/>
                    <a:pt x="5842" y="4955"/>
                    <a:pt x="5335" y="4448"/>
                  </a:cubicBezTo>
                  <a:cubicBezTo>
                    <a:pt x="4951" y="4051"/>
                    <a:pt x="4726" y="3535"/>
                    <a:pt x="4726" y="2979"/>
                  </a:cubicBezTo>
                  <a:lnTo>
                    <a:pt x="4726" y="2979"/>
                  </a:lnTo>
                  <a:lnTo>
                    <a:pt x="5758" y="4024"/>
                  </a:lnTo>
                  <a:cubicBezTo>
                    <a:pt x="5824" y="4077"/>
                    <a:pt x="5904" y="4117"/>
                    <a:pt x="5983" y="4117"/>
                  </a:cubicBezTo>
                  <a:cubicBezTo>
                    <a:pt x="6261" y="4117"/>
                    <a:pt x="6407" y="3773"/>
                    <a:pt x="6208" y="3574"/>
                  </a:cubicBezTo>
                  <a:lnTo>
                    <a:pt x="5163" y="2529"/>
                  </a:lnTo>
                  <a:close/>
                  <a:moveTo>
                    <a:pt x="3641" y="2542"/>
                  </a:moveTo>
                  <a:lnTo>
                    <a:pt x="2595" y="3574"/>
                  </a:lnTo>
                  <a:cubicBezTo>
                    <a:pt x="2362" y="3807"/>
                    <a:pt x="2571" y="4126"/>
                    <a:pt x="2818" y="4126"/>
                  </a:cubicBezTo>
                  <a:cubicBezTo>
                    <a:pt x="2894" y="4126"/>
                    <a:pt x="2974" y="4096"/>
                    <a:pt x="3045" y="4024"/>
                  </a:cubicBezTo>
                  <a:lnTo>
                    <a:pt x="4091" y="2992"/>
                  </a:lnTo>
                  <a:lnTo>
                    <a:pt x="4091" y="2992"/>
                  </a:lnTo>
                  <a:cubicBezTo>
                    <a:pt x="4064" y="3535"/>
                    <a:pt x="3852" y="4051"/>
                    <a:pt x="3469" y="4448"/>
                  </a:cubicBezTo>
                  <a:cubicBezTo>
                    <a:pt x="2946" y="4971"/>
                    <a:pt x="2299" y="5072"/>
                    <a:pt x="1861" y="5072"/>
                  </a:cubicBezTo>
                  <a:cubicBezTo>
                    <a:pt x="1745" y="5072"/>
                    <a:pt x="1643" y="5065"/>
                    <a:pt x="1563" y="5057"/>
                  </a:cubicBezTo>
                  <a:cubicBezTo>
                    <a:pt x="1523" y="4673"/>
                    <a:pt x="1510" y="3813"/>
                    <a:pt x="2171" y="3151"/>
                  </a:cubicBezTo>
                  <a:cubicBezTo>
                    <a:pt x="2569" y="2767"/>
                    <a:pt x="3085" y="2555"/>
                    <a:pt x="3641" y="2542"/>
                  </a:cubicBezTo>
                  <a:close/>
                  <a:moveTo>
                    <a:pt x="4713" y="4713"/>
                  </a:moveTo>
                  <a:cubicBezTo>
                    <a:pt x="4766" y="4779"/>
                    <a:pt x="4819" y="4845"/>
                    <a:pt x="4871" y="4898"/>
                  </a:cubicBezTo>
                  <a:cubicBezTo>
                    <a:pt x="5004" y="5030"/>
                    <a:pt x="5136" y="5136"/>
                    <a:pt x="5282" y="5229"/>
                  </a:cubicBezTo>
                  <a:cubicBezTo>
                    <a:pt x="5321" y="5387"/>
                    <a:pt x="5335" y="5546"/>
                    <a:pt x="5335" y="5705"/>
                  </a:cubicBezTo>
                  <a:cubicBezTo>
                    <a:pt x="5335" y="6665"/>
                    <a:pt x="4708" y="7285"/>
                    <a:pt x="4389" y="7527"/>
                  </a:cubicBezTo>
                  <a:lnTo>
                    <a:pt x="4389" y="7527"/>
                  </a:lnTo>
                  <a:cubicBezTo>
                    <a:pt x="4082" y="7285"/>
                    <a:pt x="3455" y="6665"/>
                    <a:pt x="3455" y="5705"/>
                  </a:cubicBezTo>
                  <a:cubicBezTo>
                    <a:pt x="3455" y="5546"/>
                    <a:pt x="3469" y="5387"/>
                    <a:pt x="3508" y="5229"/>
                  </a:cubicBezTo>
                  <a:cubicBezTo>
                    <a:pt x="3654" y="5136"/>
                    <a:pt x="3786" y="5030"/>
                    <a:pt x="3919" y="4898"/>
                  </a:cubicBezTo>
                  <a:cubicBezTo>
                    <a:pt x="3971" y="4845"/>
                    <a:pt x="4038" y="4779"/>
                    <a:pt x="4077" y="4713"/>
                  </a:cubicBezTo>
                  <a:lnTo>
                    <a:pt x="4077" y="5705"/>
                  </a:lnTo>
                  <a:cubicBezTo>
                    <a:pt x="4077" y="5917"/>
                    <a:pt x="4236" y="6023"/>
                    <a:pt x="4395" y="6023"/>
                  </a:cubicBezTo>
                  <a:cubicBezTo>
                    <a:pt x="4554" y="6023"/>
                    <a:pt x="4713" y="5917"/>
                    <a:pt x="4713" y="5705"/>
                  </a:cubicBezTo>
                  <a:lnTo>
                    <a:pt x="4713" y="4713"/>
                  </a:lnTo>
                  <a:close/>
                  <a:moveTo>
                    <a:pt x="6380" y="5665"/>
                  </a:moveTo>
                  <a:lnTo>
                    <a:pt x="6380" y="5665"/>
                  </a:lnTo>
                  <a:cubicBezTo>
                    <a:pt x="6568" y="5691"/>
                    <a:pt x="6756" y="5706"/>
                    <a:pt x="6944" y="5706"/>
                  </a:cubicBezTo>
                  <a:cubicBezTo>
                    <a:pt x="7048" y="5706"/>
                    <a:pt x="7151" y="5701"/>
                    <a:pt x="7254" y="5692"/>
                  </a:cubicBezTo>
                  <a:cubicBezTo>
                    <a:pt x="7744" y="6195"/>
                    <a:pt x="7955" y="6896"/>
                    <a:pt x="7863" y="7585"/>
                  </a:cubicBezTo>
                  <a:cubicBezTo>
                    <a:pt x="7782" y="7593"/>
                    <a:pt x="7680" y="7600"/>
                    <a:pt x="7564" y="7600"/>
                  </a:cubicBezTo>
                  <a:cubicBezTo>
                    <a:pt x="7127" y="7600"/>
                    <a:pt x="6482" y="7499"/>
                    <a:pt x="5970" y="6976"/>
                  </a:cubicBezTo>
                  <a:cubicBezTo>
                    <a:pt x="5904" y="6910"/>
                    <a:pt x="5838" y="6830"/>
                    <a:pt x="5771" y="6751"/>
                  </a:cubicBezTo>
                  <a:cubicBezTo>
                    <a:pt x="5864" y="6552"/>
                    <a:pt x="5917" y="6340"/>
                    <a:pt x="5944" y="6115"/>
                  </a:cubicBezTo>
                  <a:lnTo>
                    <a:pt x="6394" y="6565"/>
                  </a:lnTo>
                  <a:cubicBezTo>
                    <a:pt x="6460" y="6632"/>
                    <a:pt x="6535" y="6660"/>
                    <a:pt x="6607" y="6660"/>
                  </a:cubicBezTo>
                  <a:cubicBezTo>
                    <a:pt x="6851" y="6660"/>
                    <a:pt x="7068" y="6340"/>
                    <a:pt x="6844" y="6115"/>
                  </a:cubicBezTo>
                  <a:lnTo>
                    <a:pt x="6380" y="5665"/>
                  </a:lnTo>
                  <a:close/>
                  <a:moveTo>
                    <a:pt x="2410" y="5665"/>
                  </a:moveTo>
                  <a:lnTo>
                    <a:pt x="1960" y="6115"/>
                  </a:lnTo>
                  <a:cubicBezTo>
                    <a:pt x="1725" y="6340"/>
                    <a:pt x="1939" y="6660"/>
                    <a:pt x="2189" y="6660"/>
                  </a:cubicBezTo>
                  <a:cubicBezTo>
                    <a:pt x="2263" y="6660"/>
                    <a:pt x="2340" y="6632"/>
                    <a:pt x="2410" y="6565"/>
                  </a:cubicBezTo>
                  <a:lnTo>
                    <a:pt x="2846" y="6115"/>
                  </a:lnTo>
                  <a:cubicBezTo>
                    <a:pt x="2886" y="6340"/>
                    <a:pt x="2939" y="6552"/>
                    <a:pt x="3019" y="6764"/>
                  </a:cubicBezTo>
                  <a:cubicBezTo>
                    <a:pt x="2966" y="6843"/>
                    <a:pt x="2899" y="6910"/>
                    <a:pt x="2833" y="6989"/>
                  </a:cubicBezTo>
                  <a:cubicBezTo>
                    <a:pt x="2326" y="7497"/>
                    <a:pt x="1701" y="7607"/>
                    <a:pt x="1264" y="7607"/>
                  </a:cubicBezTo>
                  <a:cubicBezTo>
                    <a:pt x="1132" y="7607"/>
                    <a:pt x="1017" y="7597"/>
                    <a:pt x="927" y="7585"/>
                  </a:cubicBezTo>
                  <a:cubicBezTo>
                    <a:pt x="835" y="6896"/>
                    <a:pt x="1060" y="6195"/>
                    <a:pt x="1536" y="5692"/>
                  </a:cubicBezTo>
                  <a:cubicBezTo>
                    <a:pt x="1639" y="5701"/>
                    <a:pt x="1742" y="5706"/>
                    <a:pt x="1846" y="5706"/>
                  </a:cubicBezTo>
                  <a:cubicBezTo>
                    <a:pt x="2034" y="5706"/>
                    <a:pt x="2222" y="5691"/>
                    <a:pt x="2410" y="5665"/>
                  </a:cubicBezTo>
                  <a:close/>
                  <a:moveTo>
                    <a:pt x="6341" y="7995"/>
                  </a:moveTo>
                  <a:lnTo>
                    <a:pt x="6341" y="7995"/>
                  </a:lnTo>
                  <a:cubicBezTo>
                    <a:pt x="6605" y="8101"/>
                    <a:pt x="6870" y="8180"/>
                    <a:pt x="7148" y="8207"/>
                  </a:cubicBezTo>
                  <a:cubicBezTo>
                    <a:pt x="7426" y="8802"/>
                    <a:pt x="7439" y="9477"/>
                    <a:pt x="7188" y="10073"/>
                  </a:cubicBezTo>
                  <a:cubicBezTo>
                    <a:pt x="6711" y="10007"/>
                    <a:pt x="6274" y="9808"/>
                    <a:pt x="5904" y="9504"/>
                  </a:cubicBezTo>
                  <a:cubicBezTo>
                    <a:pt x="5957" y="9292"/>
                    <a:pt x="5983" y="9080"/>
                    <a:pt x="5983" y="8868"/>
                  </a:cubicBezTo>
                  <a:cubicBezTo>
                    <a:pt x="5983" y="8776"/>
                    <a:pt x="5983" y="8696"/>
                    <a:pt x="5970" y="8617"/>
                  </a:cubicBezTo>
                  <a:lnTo>
                    <a:pt x="5970" y="8617"/>
                  </a:lnTo>
                  <a:lnTo>
                    <a:pt x="6023" y="8710"/>
                  </a:lnTo>
                  <a:cubicBezTo>
                    <a:pt x="6089" y="8820"/>
                    <a:pt x="6186" y="8866"/>
                    <a:pt x="6283" y="8866"/>
                  </a:cubicBezTo>
                  <a:cubicBezTo>
                    <a:pt x="6500" y="8866"/>
                    <a:pt x="6716" y="8639"/>
                    <a:pt x="6579" y="8392"/>
                  </a:cubicBezTo>
                  <a:lnTo>
                    <a:pt x="6341" y="7995"/>
                  </a:lnTo>
                  <a:close/>
                  <a:moveTo>
                    <a:pt x="2436" y="7995"/>
                  </a:moveTo>
                  <a:lnTo>
                    <a:pt x="2251" y="8418"/>
                  </a:lnTo>
                  <a:cubicBezTo>
                    <a:pt x="2158" y="8617"/>
                    <a:pt x="2304" y="8855"/>
                    <a:pt x="2542" y="8855"/>
                  </a:cubicBezTo>
                  <a:cubicBezTo>
                    <a:pt x="2661" y="8855"/>
                    <a:pt x="2767" y="8789"/>
                    <a:pt x="2820" y="8670"/>
                  </a:cubicBezTo>
                  <a:lnTo>
                    <a:pt x="2820" y="8868"/>
                  </a:lnTo>
                  <a:cubicBezTo>
                    <a:pt x="2820" y="9093"/>
                    <a:pt x="2846" y="9318"/>
                    <a:pt x="2899" y="9530"/>
                  </a:cubicBezTo>
                  <a:cubicBezTo>
                    <a:pt x="2542" y="9821"/>
                    <a:pt x="2119" y="10020"/>
                    <a:pt x="1655" y="10086"/>
                  </a:cubicBezTo>
                  <a:lnTo>
                    <a:pt x="1655" y="10073"/>
                  </a:lnTo>
                  <a:cubicBezTo>
                    <a:pt x="1391" y="9477"/>
                    <a:pt x="1404" y="8802"/>
                    <a:pt x="1682" y="8207"/>
                  </a:cubicBezTo>
                  <a:cubicBezTo>
                    <a:pt x="1946" y="8167"/>
                    <a:pt x="2198" y="8101"/>
                    <a:pt x="2436" y="7995"/>
                  </a:cubicBezTo>
                  <a:close/>
                  <a:moveTo>
                    <a:pt x="5057" y="7796"/>
                  </a:moveTo>
                  <a:cubicBezTo>
                    <a:pt x="5242" y="8127"/>
                    <a:pt x="5348" y="8498"/>
                    <a:pt x="5348" y="8868"/>
                  </a:cubicBezTo>
                  <a:cubicBezTo>
                    <a:pt x="5348" y="9848"/>
                    <a:pt x="4713" y="10457"/>
                    <a:pt x="4395" y="10695"/>
                  </a:cubicBezTo>
                  <a:cubicBezTo>
                    <a:pt x="4091" y="10457"/>
                    <a:pt x="3455" y="9835"/>
                    <a:pt x="3455" y="8868"/>
                  </a:cubicBezTo>
                  <a:cubicBezTo>
                    <a:pt x="3455" y="8498"/>
                    <a:pt x="3548" y="8127"/>
                    <a:pt x="3746" y="7796"/>
                  </a:cubicBezTo>
                  <a:cubicBezTo>
                    <a:pt x="3852" y="7902"/>
                    <a:pt x="3958" y="8008"/>
                    <a:pt x="4091" y="8087"/>
                  </a:cubicBezTo>
                  <a:lnTo>
                    <a:pt x="4091" y="9186"/>
                  </a:lnTo>
                  <a:cubicBezTo>
                    <a:pt x="4091" y="9398"/>
                    <a:pt x="4246" y="9504"/>
                    <a:pt x="4402" y="9504"/>
                  </a:cubicBezTo>
                  <a:cubicBezTo>
                    <a:pt x="4557" y="9504"/>
                    <a:pt x="4713" y="9398"/>
                    <a:pt x="4713" y="9186"/>
                  </a:cubicBezTo>
                  <a:lnTo>
                    <a:pt x="4713" y="8087"/>
                  </a:lnTo>
                  <a:cubicBezTo>
                    <a:pt x="4832" y="8008"/>
                    <a:pt x="4951" y="7902"/>
                    <a:pt x="5057" y="7796"/>
                  </a:cubicBezTo>
                  <a:close/>
                  <a:moveTo>
                    <a:pt x="3614" y="1"/>
                  </a:moveTo>
                  <a:cubicBezTo>
                    <a:pt x="3521" y="1"/>
                    <a:pt x="3429" y="40"/>
                    <a:pt x="3376" y="120"/>
                  </a:cubicBezTo>
                  <a:cubicBezTo>
                    <a:pt x="3310" y="186"/>
                    <a:pt x="3283" y="279"/>
                    <a:pt x="3296" y="371"/>
                  </a:cubicBezTo>
                  <a:lnTo>
                    <a:pt x="3561" y="1907"/>
                  </a:lnTo>
                  <a:cubicBezTo>
                    <a:pt x="2873" y="1946"/>
                    <a:pt x="2211" y="2224"/>
                    <a:pt x="1721" y="2714"/>
                  </a:cubicBezTo>
                  <a:cubicBezTo>
                    <a:pt x="702" y="3733"/>
                    <a:pt x="927" y="5096"/>
                    <a:pt x="980" y="5361"/>
                  </a:cubicBezTo>
                  <a:cubicBezTo>
                    <a:pt x="1" y="6460"/>
                    <a:pt x="345" y="7862"/>
                    <a:pt x="358" y="7929"/>
                  </a:cubicBezTo>
                  <a:cubicBezTo>
                    <a:pt x="385" y="8048"/>
                    <a:pt x="477" y="8127"/>
                    <a:pt x="583" y="8167"/>
                  </a:cubicBezTo>
                  <a:cubicBezTo>
                    <a:pt x="716" y="8193"/>
                    <a:pt x="848" y="8207"/>
                    <a:pt x="994" y="8220"/>
                  </a:cubicBezTo>
                  <a:cubicBezTo>
                    <a:pt x="570" y="9424"/>
                    <a:pt x="1152" y="10510"/>
                    <a:pt x="1179" y="10562"/>
                  </a:cubicBezTo>
                  <a:cubicBezTo>
                    <a:pt x="1232" y="10655"/>
                    <a:pt x="1338" y="10721"/>
                    <a:pt x="1457" y="10721"/>
                  </a:cubicBezTo>
                  <a:cubicBezTo>
                    <a:pt x="2066" y="10695"/>
                    <a:pt x="2635" y="10496"/>
                    <a:pt x="3124" y="10139"/>
                  </a:cubicBezTo>
                  <a:cubicBezTo>
                    <a:pt x="3389" y="10629"/>
                    <a:pt x="3773" y="11052"/>
                    <a:pt x="4236" y="11357"/>
                  </a:cubicBezTo>
                  <a:cubicBezTo>
                    <a:pt x="4289" y="11383"/>
                    <a:pt x="4345" y="11396"/>
                    <a:pt x="4402" y="11396"/>
                  </a:cubicBezTo>
                  <a:cubicBezTo>
                    <a:pt x="4458" y="11396"/>
                    <a:pt x="4514" y="11383"/>
                    <a:pt x="4567" y="11357"/>
                  </a:cubicBezTo>
                  <a:cubicBezTo>
                    <a:pt x="5030" y="11039"/>
                    <a:pt x="5414" y="10629"/>
                    <a:pt x="5679" y="10126"/>
                  </a:cubicBezTo>
                  <a:cubicBezTo>
                    <a:pt x="6169" y="10483"/>
                    <a:pt x="6764" y="10695"/>
                    <a:pt x="7373" y="10735"/>
                  </a:cubicBezTo>
                  <a:cubicBezTo>
                    <a:pt x="7492" y="10735"/>
                    <a:pt x="7598" y="10668"/>
                    <a:pt x="7651" y="10562"/>
                  </a:cubicBezTo>
                  <a:cubicBezTo>
                    <a:pt x="7677" y="10510"/>
                    <a:pt x="8273" y="9424"/>
                    <a:pt x="7836" y="8220"/>
                  </a:cubicBezTo>
                  <a:cubicBezTo>
                    <a:pt x="7969" y="8207"/>
                    <a:pt x="8088" y="8180"/>
                    <a:pt x="8207" y="8167"/>
                  </a:cubicBezTo>
                  <a:cubicBezTo>
                    <a:pt x="8326" y="8127"/>
                    <a:pt x="8419" y="8048"/>
                    <a:pt x="8445" y="7929"/>
                  </a:cubicBezTo>
                  <a:cubicBezTo>
                    <a:pt x="8458" y="7862"/>
                    <a:pt x="8802" y="6460"/>
                    <a:pt x="7823" y="5361"/>
                  </a:cubicBezTo>
                  <a:cubicBezTo>
                    <a:pt x="7876" y="5096"/>
                    <a:pt x="8101" y="3733"/>
                    <a:pt x="7082" y="2714"/>
                  </a:cubicBezTo>
                  <a:cubicBezTo>
                    <a:pt x="6592" y="2224"/>
                    <a:pt x="5930" y="1946"/>
                    <a:pt x="5255" y="1907"/>
                  </a:cubicBezTo>
                  <a:lnTo>
                    <a:pt x="5507" y="371"/>
                  </a:lnTo>
                  <a:cubicBezTo>
                    <a:pt x="5520" y="279"/>
                    <a:pt x="5494" y="186"/>
                    <a:pt x="5441" y="120"/>
                  </a:cubicBezTo>
                  <a:cubicBezTo>
                    <a:pt x="5374" y="40"/>
                    <a:pt x="5282" y="1"/>
                    <a:pt x="5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5"/>
            <p:cNvSpPr/>
            <p:nvPr/>
          </p:nvSpPr>
          <p:spPr>
            <a:xfrm>
              <a:off x="1950075" y="2919706"/>
              <a:ext cx="219725" cy="284575"/>
            </a:xfrm>
            <a:custGeom>
              <a:avLst/>
              <a:gdLst/>
              <a:ahLst/>
              <a:cxnLst/>
              <a:rect l="l" t="t" r="r" b="b"/>
              <a:pathLst>
                <a:path w="8789" h="11383" extrusionOk="0">
                  <a:moveTo>
                    <a:pt x="4818" y="622"/>
                  </a:moveTo>
                  <a:lnTo>
                    <a:pt x="4607" y="1919"/>
                  </a:lnTo>
                  <a:cubicBezTo>
                    <a:pt x="4540" y="1919"/>
                    <a:pt x="4474" y="1933"/>
                    <a:pt x="4408" y="1946"/>
                  </a:cubicBezTo>
                  <a:cubicBezTo>
                    <a:pt x="4368" y="1946"/>
                    <a:pt x="4302" y="1933"/>
                    <a:pt x="4196" y="1919"/>
                  </a:cubicBezTo>
                  <a:lnTo>
                    <a:pt x="3985" y="622"/>
                  </a:lnTo>
                  <a:close/>
                  <a:moveTo>
                    <a:pt x="5163" y="2515"/>
                  </a:moveTo>
                  <a:lnTo>
                    <a:pt x="5163" y="2515"/>
                  </a:lnTo>
                  <a:cubicBezTo>
                    <a:pt x="5705" y="2528"/>
                    <a:pt x="6235" y="2753"/>
                    <a:pt x="6618" y="3137"/>
                  </a:cubicBezTo>
                  <a:cubicBezTo>
                    <a:pt x="7108" y="3640"/>
                    <a:pt x="7320" y="4341"/>
                    <a:pt x="7227" y="5030"/>
                  </a:cubicBezTo>
                  <a:cubicBezTo>
                    <a:pt x="7142" y="5041"/>
                    <a:pt x="7033" y="5051"/>
                    <a:pt x="6908" y="5051"/>
                  </a:cubicBezTo>
                  <a:cubicBezTo>
                    <a:pt x="6472" y="5051"/>
                    <a:pt x="5839" y="4938"/>
                    <a:pt x="5335" y="4434"/>
                  </a:cubicBezTo>
                  <a:cubicBezTo>
                    <a:pt x="4951" y="4037"/>
                    <a:pt x="4726" y="3521"/>
                    <a:pt x="4713" y="2965"/>
                  </a:cubicBezTo>
                  <a:lnTo>
                    <a:pt x="4713" y="2965"/>
                  </a:lnTo>
                  <a:lnTo>
                    <a:pt x="5758" y="4010"/>
                  </a:lnTo>
                  <a:cubicBezTo>
                    <a:pt x="5825" y="4074"/>
                    <a:pt x="5899" y="4101"/>
                    <a:pt x="5970" y="4101"/>
                  </a:cubicBezTo>
                  <a:cubicBezTo>
                    <a:pt x="6211" y="4101"/>
                    <a:pt x="6419" y="3795"/>
                    <a:pt x="6195" y="3560"/>
                  </a:cubicBezTo>
                  <a:lnTo>
                    <a:pt x="5163" y="2515"/>
                  </a:lnTo>
                  <a:close/>
                  <a:moveTo>
                    <a:pt x="3640" y="2515"/>
                  </a:moveTo>
                  <a:lnTo>
                    <a:pt x="2595" y="3560"/>
                  </a:lnTo>
                  <a:cubicBezTo>
                    <a:pt x="2396" y="3759"/>
                    <a:pt x="2542" y="4103"/>
                    <a:pt x="2820" y="4103"/>
                  </a:cubicBezTo>
                  <a:cubicBezTo>
                    <a:pt x="2899" y="4103"/>
                    <a:pt x="2979" y="4063"/>
                    <a:pt x="3045" y="4010"/>
                  </a:cubicBezTo>
                  <a:lnTo>
                    <a:pt x="4090" y="2965"/>
                  </a:lnTo>
                  <a:lnTo>
                    <a:pt x="4090" y="2965"/>
                  </a:lnTo>
                  <a:cubicBezTo>
                    <a:pt x="4064" y="3521"/>
                    <a:pt x="3852" y="4037"/>
                    <a:pt x="3468" y="4434"/>
                  </a:cubicBezTo>
                  <a:cubicBezTo>
                    <a:pt x="3036" y="4833"/>
                    <a:pt x="2484" y="5055"/>
                    <a:pt x="1912" y="5055"/>
                  </a:cubicBezTo>
                  <a:cubicBezTo>
                    <a:pt x="1800" y="5055"/>
                    <a:pt x="1688" y="5047"/>
                    <a:pt x="1576" y="5030"/>
                  </a:cubicBezTo>
                  <a:cubicBezTo>
                    <a:pt x="1523" y="4659"/>
                    <a:pt x="1523" y="3799"/>
                    <a:pt x="2171" y="3137"/>
                  </a:cubicBezTo>
                  <a:cubicBezTo>
                    <a:pt x="2568" y="2753"/>
                    <a:pt x="3085" y="2528"/>
                    <a:pt x="3640" y="2515"/>
                  </a:cubicBezTo>
                  <a:close/>
                  <a:moveTo>
                    <a:pt x="4713" y="4712"/>
                  </a:moveTo>
                  <a:cubicBezTo>
                    <a:pt x="4765" y="4778"/>
                    <a:pt x="4818" y="4831"/>
                    <a:pt x="4871" y="4897"/>
                  </a:cubicBezTo>
                  <a:cubicBezTo>
                    <a:pt x="4990" y="5016"/>
                    <a:pt x="5136" y="5135"/>
                    <a:pt x="5282" y="5228"/>
                  </a:cubicBezTo>
                  <a:cubicBezTo>
                    <a:pt x="5321" y="5387"/>
                    <a:pt x="5335" y="5533"/>
                    <a:pt x="5335" y="5691"/>
                  </a:cubicBezTo>
                  <a:cubicBezTo>
                    <a:pt x="5335" y="6664"/>
                    <a:pt x="4708" y="7271"/>
                    <a:pt x="4388" y="7513"/>
                  </a:cubicBezTo>
                  <a:lnTo>
                    <a:pt x="4388" y="7513"/>
                  </a:lnTo>
                  <a:cubicBezTo>
                    <a:pt x="4081" y="7271"/>
                    <a:pt x="3442" y="6651"/>
                    <a:pt x="3442" y="5691"/>
                  </a:cubicBezTo>
                  <a:cubicBezTo>
                    <a:pt x="3442" y="5533"/>
                    <a:pt x="3468" y="5387"/>
                    <a:pt x="3495" y="5228"/>
                  </a:cubicBezTo>
                  <a:cubicBezTo>
                    <a:pt x="3640" y="5135"/>
                    <a:pt x="3786" y="5016"/>
                    <a:pt x="3905" y="4897"/>
                  </a:cubicBezTo>
                  <a:cubicBezTo>
                    <a:pt x="3971" y="4831"/>
                    <a:pt x="4024" y="4778"/>
                    <a:pt x="4077" y="4712"/>
                  </a:cubicBezTo>
                  <a:lnTo>
                    <a:pt x="4077" y="5705"/>
                  </a:lnTo>
                  <a:cubicBezTo>
                    <a:pt x="4057" y="5930"/>
                    <a:pt x="4223" y="6042"/>
                    <a:pt x="4390" y="6042"/>
                  </a:cubicBezTo>
                  <a:cubicBezTo>
                    <a:pt x="4557" y="6042"/>
                    <a:pt x="4726" y="5930"/>
                    <a:pt x="4713" y="5705"/>
                  </a:cubicBezTo>
                  <a:lnTo>
                    <a:pt x="4713" y="4712"/>
                  </a:lnTo>
                  <a:close/>
                  <a:moveTo>
                    <a:pt x="6393" y="5638"/>
                  </a:moveTo>
                  <a:cubicBezTo>
                    <a:pt x="6565" y="5665"/>
                    <a:pt x="6738" y="5691"/>
                    <a:pt x="6923" y="5691"/>
                  </a:cubicBezTo>
                  <a:cubicBezTo>
                    <a:pt x="7029" y="5678"/>
                    <a:pt x="7148" y="5678"/>
                    <a:pt x="7254" y="5665"/>
                  </a:cubicBezTo>
                  <a:cubicBezTo>
                    <a:pt x="7915" y="6327"/>
                    <a:pt x="7902" y="7187"/>
                    <a:pt x="7863" y="7558"/>
                  </a:cubicBezTo>
                  <a:lnTo>
                    <a:pt x="7863" y="7571"/>
                  </a:lnTo>
                  <a:cubicBezTo>
                    <a:pt x="7761" y="7585"/>
                    <a:pt x="7658" y="7591"/>
                    <a:pt x="7557" y="7591"/>
                  </a:cubicBezTo>
                  <a:cubicBezTo>
                    <a:pt x="6971" y="7591"/>
                    <a:pt x="6398" y="7368"/>
                    <a:pt x="5970" y="6962"/>
                  </a:cubicBezTo>
                  <a:cubicBezTo>
                    <a:pt x="5904" y="6896"/>
                    <a:pt x="5838" y="6816"/>
                    <a:pt x="5771" y="6737"/>
                  </a:cubicBezTo>
                  <a:cubicBezTo>
                    <a:pt x="5864" y="6538"/>
                    <a:pt x="5917" y="6313"/>
                    <a:pt x="5957" y="6102"/>
                  </a:cubicBezTo>
                  <a:lnTo>
                    <a:pt x="6393" y="6538"/>
                  </a:lnTo>
                  <a:cubicBezTo>
                    <a:pt x="6446" y="6605"/>
                    <a:pt x="6526" y="6631"/>
                    <a:pt x="6618" y="6631"/>
                  </a:cubicBezTo>
                  <a:cubicBezTo>
                    <a:pt x="6698" y="6631"/>
                    <a:pt x="6777" y="6605"/>
                    <a:pt x="6843" y="6538"/>
                  </a:cubicBezTo>
                  <a:cubicBezTo>
                    <a:pt x="6963" y="6419"/>
                    <a:pt x="6963" y="6221"/>
                    <a:pt x="6843" y="6088"/>
                  </a:cubicBezTo>
                  <a:lnTo>
                    <a:pt x="6393" y="5638"/>
                  </a:lnTo>
                  <a:close/>
                  <a:moveTo>
                    <a:pt x="2410" y="5638"/>
                  </a:moveTo>
                  <a:lnTo>
                    <a:pt x="1960" y="6102"/>
                  </a:lnTo>
                  <a:cubicBezTo>
                    <a:pt x="1715" y="6326"/>
                    <a:pt x="1933" y="6651"/>
                    <a:pt x="2179" y="6651"/>
                  </a:cubicBezTo>
                  <a:cubicBezTo>
                    <a:pt x="2253" y="6651"/>
                    <a:pt x="2329" y="6622"/>
                    <a:pt x="2396" y="6552"/>
                  </a:cubicBezTo>
                  <a:lnTo>
                    <a:pt x="2846" y="6102"/>
                  </a:lnTo>
                  <a:cubicBezTo>
                    <a:pt x="2873" y="6327"/>
                    <a:pt x="2939" y="6538"/>
                    <a:pt x="3018" y="6750"/>
                  </a:cubicBezTo>
                  <a:cubicBezTo>
                    <a:pt x="2965" y="6830"/>
                    <a:pt x="2899" y="6896"/>
                    <a:pt x="2820" y="6975"/>
                  </a:cubicBezTo>
                  <a:cubicBezTo>
                    <a:pt x="2399" y="7374"/>
                    <a:pt x="1839" y="7597"/>
                    <a:pt x="1264" y="7597"/>
                  </a:cubicBezTo>
                  <a:cubicBezTo>
                    <a:pt x="1152" y="7597"/>
                    <a:pt x="1040" y="7588"/>
                    <a:pt x="927" y="7571"/>
                  </a:cubicBezTo>
                  <a:cubicBezTo>
                    <a:pt x="835" y="6883"/>
                    <a:pt x="1046" y="6181"/>
                    <a:pt x="1536" y="5678"/>
                  </a:cubicBezTo>
                  <a:lnTo>
                    <a:pt x="1536" y="5665"/>
                  </a:lnTo>
                  <a:cubicBezTo>
                    <a:pt x="1655" y="5678"/>
                    <a:pt x="1761" y="5691"/>
                    <a:pt x="1867" y="5691"/>
                  </a:cubicBezTo>
                  <a:cubicBezTo>
                    <a:pt x="2052" y="5691"/>
                    <a:pt x="2224" y="5678"/>
                    <a:pt x="2410" y="5638"/>
                  </a:cubicBezTo>
                  <a:close/>
                  <a:moveTo>
                    <a:pt x="2436" y="7981"/>
                  </a:moveTo>
                  <a:lnTo>
                    <a:pt x="2251" y="8391"/>
                  </a:lnTo>
                  <a:cubicBezTo>
                    <a:pt x="2171" y="8550"/>
                    <a:pt x="2251" y="8749"/>
                    <a:pt x="2410" y="8815"/>
                  </a:cubicBezTo>
                  <a:cubicBezTo>
                    <a:pt x="2449" y="8828"/>
                    <a:pt x="2502" y="8841"/>
                    <a:pt x="2542" y="8841"/>
                  </a:cubicBezTo>
                  <a:cubicBezTo>
                    <a:pt x="2661" y="8841"/>
                    <a:pt x="2780" y="8775"/>
                    <a:pt x="2833" y="8656"/>
                  </a:cubicBezTo>
                  <a:lnTo>
                    <a:pt x="2833" y="8855"/>
                  </a:lnTo>
                  <a:cubicBezTo>
                    <a:pt x="2833" y="9080"/>
                    <a:pt x="2860" y="9305"/>
                    <a:pt x="2913" y="9516"/>
                  </a:cubicBezTo>
                  <a:cubicBezTo>
                    <a:pt x="2555" y="9808"/>
                    <a:pt x="2118" y="10006"/>
                    <a:pt x="1668" y="10072"/>
                  </a:cubicBezTo>
                  <a:lnTo>
                    <a:pt x="1655" y="10059"/>
                  </a:lnTo>
                  <a:cubicBezTo>
                    <a:pt x="1404" y="9450"/>
                    <a:pt x="1404" y="8775"/>
                    <a:pt x="1682" y="8193"/>
                  </a:cubicBezTo>
                  <a:cubicBezTo>
                    <a:pt x="1946" y="8153"/>
                    <a:pt x="2198" y="8087"/>
                    <a:pt x="2436" y="7981"/>
                  </a:cubicBezTo>
                  <a:close/>
                  <a:moveTo>
                    <a:pt x="6354" y="7981"/>
                  </a:moveTo>
                  <a:lnTo>
                    <a:pt x="6354" y="7981"/>
                  </a:lnTo>
                  <a:cubicBezTo>
                    <a:pt x="6605" y="8087"/>
                    <a:pt x="6883" y="8166"/>
                    <a:pt x="7161" y="8193"/>
                  </a:cubicBezTo>
                  <a:cubicBezTo>
                    <a:pt x="7439" y="8788"/>
                    <a:pt x="7439" y="9463"/>
                    <a:pt x="7188" y="10072"/>
                  </a:cubicBezTo>
                  <a:lnTo>
                    <a:pt x="7188" y="10059"/>
                  </a:lnTo>
                  <a:cubicBezTo>
                    <a:pt x="6711" y="9993"/>
                    <a:pt x="6274" y="9794"/>
                    <a:pt x="5904" y="9490"/>
                  </a:cubicBezTo>
                  <a:cubicBezTo>
                    <a:pt x="5957" y="9278"/>
                    <a:pt x="5983" y="9066"/>
                    <a:pt x="5983" y="8841"/>
                  </a:cubicBezTo>
                  <a:cubicBezTo>
                    <a:pt x="5983" y="8762"/>
                    <a:pt x="5983" y="8683"/>
                    <a:pt x="5970" y="8603"/>
                  </a:cubicBezTo>
                  <a:lnTo>
                    <a:pt x="5970" y="8603"/>
                  </a:lnTo>
                  <a:lnTo>
                    <a:pt x="6023" y="8696"/>
                  </a:lnTo>
                  <a:cubicBezTo>
                    <a:pt x="6076" y="8788"/>
                    <a:pt x="6182" y="8855"/>
                    <a:pt x="6301" y="8855"/>
                  </a:cubicBezTo>
                  <a:cubicBezTo>
                    <a:pt x="6354" y="8855"/>
                    <a:pt x="6420" y="8841"/>
                    <a:pt x="6460" y="8815"/>
                  </a:cubicBezTo>
                  <a:cubicBezTo>
                    <a:pt x="6618" y="8722"/>
                    <a:pt x="6671" y="8537"/>
                    <a:pt x="6579" y="8378"/>
                  </a:cubicBezTo>
                  <a:lnTo>
                    <a:pt x="6354" y="7981"/>
                  </a:lnTo>
                  <a:close/>
                  <a:moveTo>
                    <a:pt x="5057" y="7769"/>
                  </a:moveTo>
                  <a:cubicBezTo>
                    <a:pt x="5255" y="8100"/>
                    <a:pt x="5348" y="8471"/>
                    <a:pt x="5348" y="8855"/>
                  </a:cubicBezTo>
                  <a:cubicBezTo>
                    <a:pt x="5348" y="9821"/>
                    <a:pt x="4713" y="10430"/>
                    <a:pt x="4408" y="10681"/>
                  </a:cubicBezTo>
                  <a:cubicBezTo>
                    <a:pt x="4090" y="10430"/>
                    <a:pt x="3455" y="9821"/>
                    <a:pt x="3455" y="8855"/>
                  </a:cubicBezTo>
                  <a:cubicBezTo>
                    <a:pt x="3455" y="8471"/>
                    <a:pt x="3548" y="8100"/>
                    <a:pt x="3746" y="7769"/>
                  </a:cubicBezTo>
                  <a:cubicBezTo>
                    <a:pt x="3852" y="7875"/>
                    <a:pt x="3958" y="7981"/>
                    <a:pt x="4090" y="8060"/>
                  </a:cubicBezTo>
                  <a:lnTo>
                    <a:pt x="4090" y="9159"/>
                  </a:lnTo>
                  <a:cubicBezTo>
                    <a:pt x="4104" y="9358"/>
                    <a:pt x="4253" y="9457"/>
                    <a:pt x="4402" y="9457"/>
                  </a:cubicBezTo>
                  <a:cubicBezTo>
                    <a:pt x="4550" y="9457"/>
                    <a:pt x="4699" y="9358"/>
                    <a:pt x="4713" y="9159"/>
                  </a:cubicBezTo>
                  <a:lnTo>
                    <a:pt x="4713" y="8060"/>
                  </a:lnTo>
                  <a:cubicBezTo>
                    <a:pt x="4832" y="7981"/>
                    <a:pt x="4951" y="7875"/>
                    <a:pt x="5057" y="7769"/>
                  </a:cubicBezTo>
                  <a:close/>
                  <a:moveTo>
                    <a:pt x="3601" y="0"/>
                  </a:moveTo>
                  <a:cubicBezTo>
                    <a:pt x="3508" y="0"/>
                    <a:pt x="3429" y="40"/>
                    <a:pt x="3363" y="106"/>
                  </a:cubicBezTo>
                  <a:cubicBezTo>
                    <a:pt x="3296" y="172"/>
                    <a:pt x="3270" y="265"/>
                    <a:pt x="3296" y="358"/>
                  </a:cubicBezTo>
                  <a:lnTo>
                    <a:pt x="3548" y="1893"/>
                  </a:lnTo>
                  <a:cubicBezTo>
                    <a:pt x="2860" y="1933"/>
                    <a:pt x="2211" y="2210"/>
                    <a:pt x="1721" y="2700"/>
                  </a:cubicBezTo>
                  <a:cubicBezTo>
                    <a:pt x="689" y="3719"/>
                    <a:pt x="914" y="5083"/>
                    <a:pt x="967" y="5347"/>
                  </a:cubicBezTo>
                  <a:cubicBezTo>
                    <a:pt x="1" y="6446"/>
                    <a:pt x="332" y="7862"/>
                    <a:pt x="345" y="7915"/>
                  </a:cubicBezTo>
                  <a:cubicBezTo>
                    <a:pt x="371" y="8034"/>
                    <a:pt x="464" y="8113"/>
                    <a:pt x="583" y="8153"/>
                  </a:cubicBezTo>
                  <a:cubicBezTo>
                    <a:pt x="715" y="8180"/>
                    <a:pt x="848" y="8193"/>
                    <a:pt x="980" y="8206"/>
                  </a:cubicBezTo>
                  <a:cubicBezTo>
                    <a:pt x="557" y="9410"/>
                    <a:pt x="1152" y="10496"/>
                    <a:pt x="1179" y="10549"/>
                  </a:cubicBezTo>
                  <a:cubicBezTo>
                    <a:pt x="1232" y="10655"/>
                    <a:pt x="1338" y="10708"/>
                    <a:pt x="1457" y="10708"/>
                  </a:cubicBezTo>
                  <a:cubicBezTo>
                    <a:pt x="2052" y="10681"/>
                    <a:pt x="2635" y="10483"/>
                    <a:pt x="3124" y="10125"/>
                  </a:cubicBezTo>
                  <a:cubicBezTo>
                    <a:pt x="3376" y="10615"/>
                    <a:pt x="3760" y="11038"/>
                    <a:pt x="4223" y="11343"/>
                  </a:cubicBezTo>
                  <a:cubicBezTo>
                    <a:pt x="4276" y="11369"/>
                    <a:pt x="4335" y="11383"/>
                    <a:pt x="4393" y="11383"/>
                  </a:cubicBezTo>
                  <a:cubicBezTo>
                    <a:pt x="4451" y="11383"/>
                    <a:pt x="4507" y="11369"/>
                    <a:pt x="4554" y="11343"/>
                  </a:cubicBezTo>
                  <a:cubicBezTo>
                    <a:pt x="5030" y="11025"/>
                    <a:pt x="5414" y="10615"/>
                    <a:pt x="5665" y="10112"/>
                  </a:cubicBezTo>
                  <a:cubicBezTo>
                    <a:pt x="6168" y="10469"/>
                    <a:pt x="6751" y="10681"/>
                    <a:pt x="7360" y="10721"/>
                  </a:cubicBezTo>
                  <a:cubicBezTo>
                    <a:pt x="7479" y="10721"/>
                    <a:pt x="7585" y="10655"/>
                    <a:pt x="7638" y="10549"/>
                  </a:cubicBezTo>
                  <a:cubicBezTo>
                    <a:pt x="7677" y="10496"/>
                    <a:pt x="8260" y="9410"/>
                    <a:pt x="7836" y="8206"/>
                  </a:cubicBezTo>
                  <a:cubicBezTo>
                    <a:pt x="7955" y="8193"/>
                    <a:pt x="8088" y="8180"/>
                    <a:pt x="8207" y="8153"/>
                  </a:cubicBezTo>
                  <a:cubicBezTo>
                    <a:pt x="8313" y="8113"/>
                    <a:pt x="8405" y="8034"/>
                    <a:pt x="8432" y="7915"/>
                  </a:cubicBezTo>
                  <a:cubicBezTo>
                    <a:pt x="8445" y="7862"/>
                    <a:pt x="8789" y="6446"/>
                    <a:pt x="7810" y="5347"/>
                  </a:cubicBezTo>
                  <a:lnTo>
                    <a:pt x="7823" y="5347"/>
                  </a:lnTo>
                  <a:cubicBezTo>
                    <a:pt x="7876" y="5083"/>
                    <a:pt x="8101" y="3719"/>
                    <a:pt x="7068" y="2700"/>
                  </a:cubicBezTo>
                  <a:cubicBezTo>
                    <a:pt x="6579" y="2210"/>
                    <a:pt x="5930" y="1933"/>
                    <a:pt x="5242" y="1893"/>
                  </a:cubicBezTo>
                  <a:lnTo>
                    <a:pt x="5493" y="358"/>
                  </a:lnTo>
                  <a:cubicBezTo>
                    <a:pt x="5507" y="265"/>
                    <a:pt x="5493" y="172"/>
                    <a:pt x="5427" y="106"/>
                  </a:cubicBezTo>
                  <a:cubicBezTo>
                    <a:pt x="5361" y="40"/>
                    <a:pt x="5282" y="0"/>
                    <a:pt x="5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55"/>
          <p:cNvGrpSpPr/>
          <p:nvPr/>
        </p:nvGrpSpPr>
        <p:grpSpPr>
          <a:xfrm>
            <a:off x="4414891" y="2461300"/>
            <a:ext cx="290712" cy="563185"/>
            <a:chOff x="7176025" y="2859744"/>
            <a:chExt cx="208800" cy="404500"/>
          </a:xfrm>
        </p:grpSpPr>
        <p:sp>
          <p:nvSpPr>
            <p:cNvPr id="904" name="Google Shape;904;p55"/>
            <p:cNvSpPr/>
            <p:nvPr/>
          </p:nvSpPr>
          <p:spPr>
            <a:xfrm>
              <a:off x="7176025" y="2859744"/>
              <a:ext cx="208800" cy="404500"/>
            </a:xfrm>
            <a:custGeom>
              <a:avLst/>
              <a:gdLst/>
              <a:ahLst/>
              <a:cxnLst/>
              <a:rect l="l" t="t" r="r" b="b"/>
              <a:pathLst>
                <a:path w="8352" h="16180" extrusionOk="0">
                  <a:moveTo>
                    <a:pt x="6684" y="3540"/>
                  </a:moveTo>
                  <a:lnTo>
                    <a:pt x="6684" y="3858"/>
                  </a:lnTo>
                  <a:cubicBezTo>
                    <a:pt x="6684" y="3924"/>
                    <a:pt x="6697" y="3990"/>
                    <a:pt x="6750" y="4043"/>
                  </a:cubicBezTo>
                  <a:lnTo>
                    <a:pt x="6737" y="4043"/>
                  </a:lnTo>
                  <a:lnTo>
                    <a:pt x="7306" y="4798"/>
                  </a:lnTo>
                  <a:lnTo>
                    <a:pt x="3839" y="4798"/>
                  </a:lnTo>
                  <a:lnTo>
                    <a:pt x="3839" y="3540"/>
                  </a:lnTo>
                  <a:lnTo>
                    <a:pt x="4646" y="3540"/>
                  </a:lnTo>
                  <a:cubicBezTo>
                    <a:pt x="4831" y="3831"/>
                    <a:pt x="5139" y="3977"/>
                    <a:pt x="5447" y="3977"/>
                  </a:cubicBezTo>
                  <a:cubicBezTo>
                    <a:pt x="5754" y="3977"/>
                    <a:pt x="6062" y="3831"/>
                    <a:pt x="6247" y="3540"/>
                  </a:cubicBezTo>
                  <a:close/>
                  <a:moveTo>
                    <a:pt x="1933" y="3540"/>
                  </a:moveTo>
                  <a:lnTo>
                    <a:pt x="1933" y="4811"/>
                  </a:lnTo>
                  <a:lnTo>
                    <a:pt x="980" y="4811"/>
                  </a:lnTo>
                  <a:lnTo>
                    <a:pt x="1549" y="4043"/>
                  </a:lnTo>
                  <a:cubicBezTo>
                    <a:pt x="1589" y="3990"/>
                    <a:pt x="1615" y="3924"/>
                    <a:pt x="1615" y="3858"/>
                  </a:cubicBezTo>
                  <a:lnTo>
                    <a:pt x="1615" y="3540"/>
                  </a:lnTo>
                  <a:close/>
                  <a:moveTo>
                    <a:pt x="3256" y="629"/>
                  </a:moveTo>
                  <a:cubicBezTo>
                    <a:pt x="3984" y="629"/>
                    <a:pt x="4580" y="1224"/>
                    <a:pt x="4580" y="1952"/>
                  </a:cubicBezTo>
                  <a:cubicBezTo>
                    <a:pt x="4600" y="2151"/>
                    <a:pt x="4752" y="2250"/>
                    <a:pt x="4902" y="2250"/>
                  </a:cubicBezTo>
                  <a:cubicBezTo>
                    <a:pt x="5053" y="2250"/>
                    <a:pt x="5202" y="2151"/>
                    <a:pt x="5215" y="1952"/>
                  </a:cubicBezTo>
                  <a:cubicBezTo>
                    <a:pt x="5235" y="1548"/>
                    <a:pt x="5543" y="1347"/>
                    <a:pt x="5850" y="1347"/>
                  </a:cubicBezTo>
                  <a:cubicBezTo>
                    <a:pt x="6158" y="1347"/>
                    <a:pt x="6466" y="1548"/>
                    <a:pt x="6486" y="1952"/>
                  </a:cubicBezTo>
                  <a:cubicBezTo>
                    <a:pt x="6486" y="2124"/>
                    <a:pt x="6631" y="2270"/>
                    <a:pt x="6803" y="2270"/>
                  </a:cubicBezTo>
                  <a:lnTo>
                    <a:pt x="7306" y="2270"/>
                  </a:lnTo>
                  <a:cubicBezTo>
                    <a:pt x="7703" y="2296"/>
                    <a:pt x="7703" y="2878"/>
                    <a:pt x="7306" y="2905"/>
                  </a:cubicBezTo>
                  <a:lnTo>
                    <a:pt x="6049" y="2905"/>
                  </a:lnTo>
                  <a:cubicBezTo>
                    <a:pt x="5903" y="2905"/>
                    <a:pt x="5784" y="2998"/>
                    <a:pt x="5744" y="3130"/>
                  </a:cubicBezTo>
                  <a:cubicBezTo>
                    <a:pt x="5698" y="3276"/>
                    <a:pt x="5569" y="3348"/>
                    <a:pt x="5440" y="3348"/>
                  </a:cubicBezTo>
                  <a:cubicBezTo>
                    <a:pt x="5311" y="3348"/>
                    <a:pt x="5182" y="3276"/>
                    <a:pt x="5136" y="3130"/>
                  </a:cubicBezTo>
                  <a:cubicBezTo>
                    <a:pt x="5096" y="2998"/>
                    <a:pt x="4977" y="2905"/>
                    <a:pt x="4844" y="2905"/>
                  </a:cubicBezTo>
                  <a:lnTo>
                    <a:pt x="3521" y="2905"/>
                  </a:lnTo>
                  <a:cubicBezTo>
                    <a:pt x="3336" y="2905"/>
                    <a:pt x="3203" y="3037"/>
                    <a:pt x="3203" y="3223"/>
                  </a:cubicBezTo>
                  <a:lnTo>
                    <a:pt x="3203" y="6201"/>
                  </a:lnTo>
                  <a:cubicBezTo>
                    <a:pt x="3183" y="6392"/>
                    <a:pt x="3031" y="6488"/>
                    <a:pt x="2881" y="6488"/>
                  </a:cubicBezTo>
                  <a:cubicBezTo>
                    <a:pt x="2730" y="6488"/>
                    <a:pt x="2581" y="6392"/>
                    <a:pt x="2568" y="6201"/>
                  </a:cubicBezTo>
                  <a:lnTo>
                    <a:pt x="2568" y="3223"/>
                  </a:lnTo>
                  <a:cubicBezTo>
                    <a:pt x="2568" y="3037"/>
                    <a:pt x="2422" y="2905"/>
                    <a:pt x="2250" y="2905"/>
                  </a:cubicBezTo>
                  <a:lnTo>
                    <a:pt x="980" y="2905"/>
                  </a:lnTo>
                  <a:cubicBezTo>
                    <a:pt x="808" y="2905"/>
                    <a:pt x="662" y="2759"/>
                    <a:pt x="662" y="2587"/>
                  </a:cubicBezTo>
                  <a:cubicBezTo>
                    <a:pt x="662" y="2415"/>
                    <a:pt x="808" y="2270"/>
                    <a:pt x="980" y="2270"/>
                  </a:cubicBezTo>
                  <a:lnTo>
                    <a:pt x="1615" y="2270"/>
                  </a:lnTo>
                  <a:cubicBezTo>
                    <a:pt x="1787" y="2270"/>
                    <a:pt x="1933" y="2124"/>
                    <a:pt x="1933" y="1952"/>
                  </a:cubicBezTo>
                  <a:cubicBezTo>
                    <a:pt x="1933" y="1224"/>
                    <a:pt x="2528" y="629"/>
                    <a:pt x="3256" y="629"/>
                  </a:cubicBezTo>
                  <a:close/>
                  <a:moveTo>
                    <a:pt x="7624" y="6386"/>
                  </a:moveTo>
                  <a:lnTo>
                    <a:pt x="7624" y="13348"/>
                  </a:lnTo>
                  <a:lnTo>
                    <a:pt x="662" y="13348"/>
                  </a:lnTo>
                  <a:lnTo>
                    <a:pt x="662" y="6386"/>
                  </a:lnTo>
                  <a:lnTo>
                    <a:pt x="1959" y="6386"/>
                  </a:lnTo>
                  <a:cubicBezTo>
                    <a:pt x="2058" y="6889"/>
                    <a:pt x="2472" y="7140"/>
                    <a:pt x="2886" y="7140"/>
                  </a:cubicBezTo>
                  <a:cubicBezTo>
                    <a:pt x="3299" y="7140"/>
                    <a:pt x="3713" y="6889"/>
                    <a:pt x="3812" y="6386"/>
                  </a:cubicBezTo>
                  <a:close/>
                  <a:moveTo>
                    <a:pt x="7306" y="14936"/>
                  </a:moveTo>
                  <a:lnTo>
                    <a:pt x="6830" y="15558"/>
                  </a:lnTo>
                  <a:lnTo>
                    <a:pt x="1456" y="15558"/>
                  </a:lnTo>
                  <a:lnTo>
                    <a:pt x="980" y="14936"/>
                  </a:lnTo>
                  <a:close/>
                  <a:moveTo>
                    <a:pt x="3272" y="0"/>
                  </a:moveTo>
                  <a:cubicBezTo>
                    <a:pt x="2381" y="0"/>
                    <a:pt x="1498" y="588"/>
                    <a:pt x="1324" y="1648"/>
                  </a:cubicBezTo>
                  <a:lnTo>
                    <a:pt x="980" y="1648"/>
                  </a:lnTo>
                  <a:cubicBezTo>
                    <a:pt x="964" y="1647"/>
                    <a:pt x="948" y="1646"/>
                    <a:pt x="933" y="1646"/>
                  </a:cubicBezTo>
                  <a:cubicBezTo>
                    <a:pt x="412" y="1646"/>
                    <a:pt x="0" y="2073"/>
                    <a:pt x="0" y="2587"/>
                  </a:cubicBezTo>
                  <a:cubicBezTo>
                    <a:pt x="0" y="3114"/>
                    <a:pt x="412" y="3541"/>
                    <a:pt x="933" y="3541"/>
                  </a:cubicBezTo>
                  <a:cubicBezTo>
                    <a:pt x="949" y="3541"/>
                    <a:pt x="964" y="3541"/>
                    <a:pt x="980" y="3540"/>
                  </a:cubicBezTo>
                  <a:lnTo>
                    <a:pt x="980" y="3752"/>
                  </a:lnTo>
                  <a:lnTo>
                    <a:pt x="93" y="4930"/>
                  </a:lnTo>
                  <a:cubicBezTo>
                    <a:pt x="93" y="4943"/>
                    <a:pt x="93" y="4943"/>
                    <a:pt x="93" y="4943"/>
                  </a:cubicBezTo>
                  <a:lnTo>
                    <a:pt x="80" y="4956"/>
                  </a:lnTo>
                  <a:cubicBezTo>
                    <a:pt x="80" y="4970"/>
                    <a:pt x="80" y="4970"/>
                    <a:pt x="80" y="4970"/>
                  </a:cubicBezTo>
                  <a:lnTo>
                    <a:pt x="80" y="4983"/>
                  </a:lnTo>
                  <a:cubicBezTo>
                    <a:pt x="80" y="4996"/>
                    <a:pt x="80" y="4996"/>
                    <a:pt x="80" y="4996"/>
                  </a:cubicBezTo>
                  <a:lnTo>
                    <a:pt x="80" y="5009"/>
                  </a:lnTo>
                  <a:lnTo>
                    <a:pt x="80" y="5036"/>
                  </a:lnTo>
                  <a:lnTo>
                    <a:pt x="80" y="5049"/>
                  </a:lnTo>
                  <a:lnTo>
                    <a:pt x="80" y="5062"/>
                  </a:lnTo>
                  <a:lnTo>
                    <a:pt x="80" y="5076"/>
                  </a:lnTo>
                  <a:cubicBezTo>
                    <a:pt x="80" y="5076"/>
                    <a:pt x="80" y="5089"/>
                    <a:pt x="80" y="5089"/>
                  </a:cubicBezTo>
                  <a:cubicBezTo>
                    <a:pt x="80" y="5102"/>
                    <a:pt x="80" y="5102"/>
                    <a:pt x="80" y="5115"/>
                  </a:cubicBezTo>
                  <a:lnTo>
                    <a:pt x="80" y="14618"/>
                  </a:lnTo>
                  <a:cubicBezTo>
                    <a:pt x="80" y="14618"/>
                    <a:pt x="80" y="14631"/>
                    <a:pt x="80" y="14631"/>
                  </a:cubicBezTo>
                  <a:cubicBezTo>
                    <a:pt x="80" y="14645"/>
                    <a:pt x="80" y="14645"/>
                    <a:pt x="80" y="14645"/>
                  </a:cubicBezTo>
                  <a:cubicBezTo>
                    <a:pt x="80" y="14658"/>
                    <a:pt x="80" y="14658"/>
                    <a:pt x="80" y="14671"/>
                  </a:cubicBezTo>
                  <a:lnTo>
                    <a:pt x="80" y="14684"/>
                  </a:lnTo>
                  <a:cubicBezTo>
                    <a:pt x="80" y="14684"/>
                    <a:pt x="80" y="14684"/>
                    <a:pt x="80" y="14698"/>
                  </a:cubicBezTo>
                  <a:lnTo>
                    <a:pt x="80" y="14711"/>
                  </a:lnTo>
                  <a:lnTo>
                    <a:pt x="80" y="14724"/>
                  </a:lnTo>
                  <a:cubicBezTo>
                    <a:pt x="80" y="14724"/>
                    <a:pt x="80" y="14737"/>
                    <a:pt x="80" y="14737"/>
                  </a:cubicBezTo>
                  <a:lnTo>
                    <a:pt x="80" y="14751"/>
                  </a:lnTo>
                  <a:cubicBezTo>
                    <a:pt x="80" y="14751"/>
                    <a:pt x="80" y="14764"/>
                    <a:pt x="80" y="14764"/>
                  </a:cubicBezTo>
                  <a:lnTo>
                    <a:pt x="93" y="14777"/>
                  </a:lnTo>
                  <a:lnTo>
                    <a:pt x="93" y="14790"/>
                  </a:lnTo>
                  <a:lnTo>
                    <a:pt x="1046" y="16061"/>
                  </a:lnTo>
                  <a:cubicBezTo>
                    <a:pt x="1112" y="16140"/>
                    <a:pt x="1205" y="16180"/>
                    <a:pt x="1297" y="16180"/>
                  </a:cubicBezTo>
                  <a:lnTo>
                    <a:pt x="7002" y="16180"/>
                  </a:lnTo>
                  <a:cubicBezTo>
                    <a:pt x="7094" y="16180"/>
                    <a:pt x="7187" y="16140"/>
                    <a:pt x="7253" y="16061"/>
                  </a:cubicBezTo>
                  <a:lnTo>
                    <a:pt x="8193" y="14790"/>
                  </a:lnTo>
                  <a:lnTo>
                    <a:pt x="8206" y="14777"/>
                  </a:lnTo>
                  <a:lnTo>
                    <a:pt x="8206" y="14764"/>
                  </a:lnTo>
                  <a:lnTo>
                    <a:pt x="8206" y="14751"/>
                  </a:lnTo>
                  <a:cubicBezTo>
                    <a:pt x="8206" y="14751"/>
                    <a:pt x="8206" y="14737"/>
                    <a:pt x="8206" y="14737"/>
                  </a:cubicBezTo>
                  <a:lnTo>
                    <a:pt x="8206" y="14724"/>
                  </a:lnTo>
                  <a:lnTo>
                    <a:pt x="8206" y="14711"/>
                  </a:lnTo>
                  <a:lnTo>
                    <a:pt x="8206" y="14698"/>
                  </a:lnTo>
                  <a:lnTo>
                    <a:pt x="8206" y="14684"/>
                  </a:lnTo>
                  <a:lnTo>
                    <a:pt x="8206" y="14671"/>
                  </a:lnTo>
                  <a:lnTo>
                    <a:pt x="8206" y="14645"/>
                  </a:lnTo>
                  <a:cubicBezTo>
                    <a:pt x="8206" y="14645"/>
                    <a:pt x="8206" y="14645"/>
                    <a:pt x="8206" y="14631"/>
                  </a:cubicBezTo>
                  <a:lnTo>
                    <a:pt x="8206" y="14618"/>
                  </a:lnTo>
                  <a:lnTo>
                    <a:pt x="8206" y="5102"/>
                  </a:lnTo>
                  <a:lnTo>
                    <a:pt x="8206" y="5089"/>
                  </a:lnTo>
                  <a:lnTo>
                    <a:pt x="8259" y="5089"/>
                  </a:lnTo>
                  <a:cubicBezTo>
                    <a:pt x="8259" y="5089"/>
                    <a:pt x="8259" y="5076"/>
                    <a:pt x="8259" y="5076"/>
                  </a:cubicBezTo>
                  <a:cubicBezTo>
                    <a:pt x="8259" y="5076"/>
                    <a:pt x="8259" y="5062"/>
                    <a:pt x="8259" y="5062"/>
                  </a:cubicBezTo>
                  <a:lnTo>
                    <a:pt x="8259" y="5049"/>
                  </a:lnTo>
                  <a:cubicBezTo>
                    <a:pt x="8259" y="5036"/>
                    <a:pt x="8259" y="5036"/>
                    <a:pt x="8259" y="5036"/>
                  </a:cubicBezTo>
                  <a:lnTo>
                    <a:pt x="8259" y="5009"/>
                  </a:lnTo>
                  <a:lnTo>
                    <a:pt x="8259" y="4996"/>
                  </a:lnTo>
                  <a:cubicBezTo>
                    <a:pt x="8259" y="4996"/>
                    <a:pt x="8259" y="4996"/>
                    <a:pt x="8259" y="4983"/>
                  </a:cubicBezTo>
                  <a:cubicBezTo>
                    <a:pt x="8259" y="4983"/>
                    <a:pt x="8259" y="4983"/>
                    <a:pt x="8259" y="4970"/>
                  </a:cubicBezTo>
                  <a:lnTo>
                    <a:pt x="8259" y="4956"/>
                  </a:lnTo>
                  <a:lnTo>
                    <a:pt x="8259" y="4943"/>
                  </a:lnTo>
                  <a:cubicBezTo>
                    <a:pt x="8246" y="4943"/>
                    <a:pt x="8246" y="4943"/>
                    <a:pt x="8246" y="4930"/>
                  </a:cubicBezTo>
                  <a:lnTo>
                    <a:pt x="7359" y="3752"/>
                  </a:lnTo>
                  <a:lnTo>
                    <a:pt x="7359" y="3540"/>
                  </a:lnTo>
                  <a:cubicBezTo>
                    <a:pt x="7375" y="3541"/>
                    <a:pt x="7390" y="3541"/>
                    <a:pt x="7406" y="3541"/>
                  </a:cubicBezTo>
                  <a:cubicBezTo>
                    <a:pt x="7927" y="3541"/>
                    <a:pt x="8352" y="3114"/>
                    <a:pt x="8352" y="2587"/>
                  </a:cubicBezTo>
                  <a:cubicBezTo>
                    <a:pt x="8352" y="2073"/>
                    <a:pt x="7927" y="1646"/>
                    <a:pt x="7406" y="1646"/>
                  </a:cubicBezTo>
                  <a:cubicBezTo>
                    <a:pt x="7390" y="1646"/>
                    <a:pt x="7375" y="1647"/>
                    <a:pt x="7359" y="1648"/>
                  </a:cubicBezTo>
                  <a:lnTo>
                    <a:pt x="7081" y="1648"/>
                  </a:lnTo>
                  <a:cubicBezTo>
                    <a:pt x="6928" y="1044"/>
                    <a:pt x="6399" y="692"/>
                    <a:pt x="5854" y="692"/>
                  </a:cubicBezTo>
                  <a:cubicBezTo>
                    <a:pt x="5550" y="692"/>
                    <a:pt x="5241" y="802"/>
                    <a:pt x="4990" y="1039"/>
                  </a:cubicBezTo>
                  <a:cubicBezTo>
                    <a:pt x="4610" y="330"/>
                    <a:pt x="3939" y="0"/>
                    <a:pt x="3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5"/>
            <p:cNvSpPr/>
            <p:nvPr/>
          </p:nvSpPr>
          <p:spPr>
            <a:xfrm>
              <a:off x="7232275" y="3014494"/>
              <a:ext cx="94650" cy="95000"/>
            </a:xfrm>
            <a:custGeom>
              <a:avLst/>
              <a:gdLst/>
              <a:ahLst/>
              <a:cxnLst/>
              <a:rect l="l" t="t" r="r" b="b"/>
              <a:pathLst>
                <a:path w="3786" h="3800" extrusionOk="0">
                  <a:moveTo>
                    <a:pt x="1893" y="1"/>
                  </a:moveTo>
                  <a:lnTo>
                    <a:pt x="1311" y="1258"/>
                  </a:lnTo>
                  <a:lnTo>
                    <a:pt x="0" y="1457"/>
                  </a:lnTo>
                  <a:lnTo>
                    <a:pt x="940" y="2423"/>
                  </a:lnTo>
                  <a:lnTo>
                    <a:pt x="715" y="3799"/>
                  </a:lnTo>
                  <a:lnTo>
                    <a:pt x="715" y="3799"/>
                  </a:lnTo>
                  <a:lnTo>
                    <a:pt x="1893" y="3151"/>
                  </a:lnTo>
                  <a:lnTo>
                    <a:pt x="3071" y="3799"/>
                  </a:lnTo>
                  <a:lnTo>
                    <a:pt x="3071" y="3799"/>
                  </a:lnTo>
                  <a:lnTo>
                    <a:pt x="2846" y="2423"/>
                  </a:lnTo>
                  <a:lnTo>
                    <a:pt x="3786" y="1457"/>
                  </a:lnTo>
                  <a:lnTo>
                    <a:pt x="2475" y="1258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1"/>
          <p:cNvSpPr txBox="1">
            <a:spLocks noGrp="1"/>
          </p:cNvSpPr>
          <p:nvPr>
            <p:ph type="subTitle" idx="4294967295"/>
          </p:nvPr>
        </p:nvSpPr>
        <p:spPr>
          <a:xfrm>
            <a:off x="3623984" y="1586500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Results</a:t>
            </a:r>
            <a:endParaRPr sz="17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80" name="Google Shape;980;p61"/>
          <p:cNvSpPr txBox="1">
            <a:spLocks noGrp="1"/>
          </p:cNvSpPr>
          <p:nvPr>
            <p:ph type="subTitle" idx="1"/>
          </p:nvPr>
        </p:nvSpPr>
        <p:spPr>
          <a:xfrm>
            <a:off x="823761" y="1586500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981" name="Google Shape;981;p61"/>
          <p:cNvSpPr txBox="1">
            <a:spLocks noGrp="1"/>
          </p:cNvSpPr>
          <p:nvPr>
            <p:ph type="subTitle" idx="2"/>
          </p:nvPr>
        </p:nvSpPr>
        <p:spPr>
          <a:xfrm>
            <a:off x="6401423" y="1586500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82" name="Google Shape;982;p61"/>
          <p:cNvSpPr txBox="1">
            <a:spLocks noGrp="1"/>
          </p:cNvSpPr>
          <p:nvPr>
            <p:ph type="subTitle" idx="4294967295"/>
          </p:nvPr>
        </p:nvSpPr>
        <p:spPr>
          <a:xfrm>
            <a:off x="3482834" y="3708153"/>
            <a:ext cx="2181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It’s composed mostly of hydrogen and helium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83" name="Google Shape;983;p61"/>
          <p:cNvSpPr txBox="1">
            <a:spLocks noGrp="1"/>
          </p:cNvSpPr>
          <p:nvPr>
            <p:ph type="subTitle" idx="3"/>
          </p:nvPr>
        </p:nvSpPr>
        <p:spPr>
          <a:xfrm>
            <a:off x="698961" y="3708153"/>
            <a:ext cx="21486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</a:t>
            </a:r>
            <a:endParaRPr/>
          </a:p>
        </p:txBody>
      </p:sp>
      <p:sp>
        <p:nvSpPr>
          <p:cNvPr id="984" name="Google Shape;984;p61"/>
          <p:cNvSpPr txBox="1">
            <a:spLocks noGrp="1"/>
          </p:cNvSpPr>
          <p:nvPr>
            <p:ph type="subTitle" idx="4"/>
          </p:nvPr>
        </p:nvSpPr>
        <p:spPr>
          <a:xfrm>
            <a:off x="6260273" y="3708153"/>
            <a:ext cx="2181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1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986" name="Google Shape;986;p61"/>
          <p:cNvGrpSpPr/>
          <p:nvPr/>
        </p:nvGrpSpPr>
        <p:grpSpPr>
          <a:xfrm>
            <a:off x="6697649" y="2248214"/>
            <a:ext cx="1306549" cy="1294392"/>
            <a:chOff x="6697649" y="2248214"/>
            <a:chExt cx="1306549" cy="1294392"/>
          </a:xfrm>
        </p:grpSpPr>
        <p:sp>
          <p:nvSpPr>
            <p:cNvPr id="987" name="Google Shape;987;p61"/>
            <p:cNvSpPr/>
            <p:nvPr/>
          </p:nvSpPr>
          <p:spPr>
            <a:xfrm>
              <a:off x="6697649" y="2248214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8" name="Google Shape;988;p61"/>
            <p:cNvGrpSpPr/>
            <p:nvPr/>
          </p:nvGrpSpPr>
          <p:grpSpPr>
            <a:xfrm>
              <a:off x="7076961" y="2612958"/>
              <a:ext cx="547944" cy="547236"/>
              <a:chOff x="5053900" y="2021500"/>
              <a:chExt cx="483750" cy="483125"/>
            </a:xfrm>
          </p:grpSpPr>
          <p:sp>
            <p:nvSpPr>
              <p:cNvPr id="989" name="Google Shape;989;p61"/>
              <p:cNvSpPr/>
              <p:nvPr/>
            </p:nvSpPr>
            <p:spPr>
              <a:xfrm>
                <a:off x="5281350" y="2078100"/>
                <a:ext cx="127375" cy="127350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5094" extrusionOk="0">
                    <a:moveTo>
                      <a:pt x="565" y="0"/>
                    </a:moveTo>
                    <a:cubicBezTo>
                      <a:pt x="251" y="0"/>
                      <a:pt x="1" y="254"/>
                      <a:pt x="1" y="568"/>
                    </a:cubicBezTo>
                    <a:cubicBezTo>
                      <a:pt x="1" y="879"/>
                      <a:pt x="251" y="1132"/>
                      <a:pt x="565" y="1132"/>
                    </a:cubicBezTo>
                    <a:cubicBezTo>
                      <a:pt x="2440" y="1135"/>
                      <a:pt x="3959" y="2654"/>
                      <a:pt x="3962" y="4529"/>
                    </a:cubicBezTo>
                    <a:cubicBezTo>
                      <a:pt x="3962" y="4843"/>
                      <a:pt x="4216" y="5094"/>
                      <a:pt x="4530" y="5094"/>
                    </a:cubicBezTo>
                    <a:cubicBezTo>
                      <a:pt x="4841" y="5094"/>
                      <a:pt x="5094" y="4843"/>
                      <a:pt x="5094" y="4529"/>
                    </a:cubicBezTo>
                    <a:cubicBezTo>
                      <a:pt x="5091" y="2029"/>
                      <a:pt x="3065" y="3"/>
                      <a:pt x="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90" name="Google Shape;990;p61"/>
              <p:cNvSpPr/>
              <p:nvPr/>
            </p:nvSpPr>
            <p:spPr>
              <a:xfrm>
                <a:off x="5118000" y="2021500"/>
                <a:ext cx="3687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4748" h="19325" extrusionOk="0">
                    <a:moveTo>
                      <a:pt x="7088" y="1135"/>
                    </a:moveTo>
                    <a:cubicBezTo>
                      <a:pt x="8391" y="1135"/>
                      <a:pt x="9651" y="1571"/>
                      <a:pt x="10668" y="2397"/>
                    </a:cubicBezTo>
                    <a:cubicBezTo>
                      <a:pt x="13159" y="4417"/>
                      <a:pt x="13473" y="8104"/>
                      <a:pt x="11360" y="10516"/>
                    </a:cubicBezTo>
                    <a:cubicBezTo>
                      <a:pt x="10572" y="11419"/>
                      <a:pt x="10085" y="12503"/>
                      <a:pt x="9962" y="13626"/>
                    </a:cubicBezTo>
                    <a:lnTo>
                      <a:pt x="4237" y="13626"/>
                    </a:lnTo>
                    <a:cubicBezTo>
                      <a:pt x="4107" y="12482"/>
                      <a:pt x="3630" y="11407"/>
                      <a:pt x="2866" y="10550"/>
                    </a:cubicBezTo>
                    <a:cubicBezTo>
                      <a:pt x="1658" y="9191"/>
                      <a:pt x="1184" y="7367"/>
                      <a:pt x="1571" y="5549"/>
                    </a:cubicBezTo>
                    <a:cubicBezTo>
                      <a:pt x="2020" y="3427"/>
                      <a:pt x="3748" y="1706"/>
                      <a:pt x="5873" y="1262"/>
                    </a:cubicBezTo>
                    <a:cubicBezTo>
                      <a:pt x="6278" y="1177"/>
                      <a:pt x="6685" y="1135"/>
                      <a:pt x="7088" y="1135"/>
                    </a:cubicBezTo>
                    <a:close/>
                    <a:moveTo>
                      <a:pt x="9931" y="14759"/>
                    </a:moveTo>
                    <a:lnTo>
                      <a:pt x="9931" y="15323"/>
                    </a:lnTo>
                    <a:cubicBezTo>
                      <a:pt x="9931" y="15637"/>
                      <a:pt x="9678" y="15891"/>
                      <a:pt x="9364" y="15891"/>
                    </a:cubicBezTo>
                    <a:lnTo>
                      <a:pt x="4835" y="15891"/>
                    </a:lnTo>
                    <a:cubicBezTo>
                      <a:pt x="4521" y="15891"/>
                      <a:pt x="4270" y="15637"/>
                      <a:pt x="4270" y="15323"/>
                    </a:cubicBezTo>
                    <a:lnTo>
                      <a:pt x="4270" y="14759"/>
                    </a:lnTo>
                    <a:close/>
                    <a:moveTo>
                      <a:pt x="8699" y="17023"/>
                    </a:moveTo>
                    <a:cubicBezTo>
                      <a:pt x="8464" y="17694"/>
                      <a:pt x="7827" y="18192"/>
                      <a:pt x="7099" y="18192"/>
                    </a:cubicBezTo>
                    <a:cubicBezTo>
                      <a:pt x="6371" y="18192"/>
                      <a:pt x="5734" y="17694"/>
                      <a:pt x="5499" y="17023"/>
                    </a:cubicBezTo>
                    <a:close/>
                    <a:moveTo>
                      <a:pt x="7087" y="0"/>
                    </a:moveTo>
                    <a:cubicBezTo>
                      <a:pt x="6607" y="0"/>
                      <a:pt x="6123" y="50"/>
                      <a:pt x="5641" y="151"/>
                    </a:cubicBezTo>
                    <a:cubicBezTo>
                      <a:pt x="3053" y="712"/>
                      <a:pt x="1027" y="2729"/>
                      <a:pt x="462" y="5314"/>
                    </a:cubicBezTo>
                    <a:cubicBezTo>
                      <a:pt x="0" y="7488"/>
                      <a:pt x="568" y="9671"/>
                      <a:pt x="2020" y="11301"/>
                    </a:cubicBezTo>
                    <a:cubicBezTo>
                      <a:pt x="2730" y="12099"/>
                      <a:pt x="3135" y="13149"/>
                      <a:pt x="3135" y="14191"/>
                    </a:cubicBezTo>
                    <a:lnTo>
                      <a:pt x="3135" y="15323"/>
                    </a:lnTo>
                    <a:cubicBezTo>
                      <a:pt x="3138" y="16060"/>
                      <a:pt x="3612" y="16709"/>
                      <a:pt x="4309" y="16939"/>
                    </a:cubicBezTo>
                    <a:cubicBezTo>
                      <a:pt x="4409" y="17518"/>
                      <a:pt x="4681" y="18053"/>
                      <a:pt x="5094" y="18473"/>
                    </a:cubicBezTo>
                    <a:cubicBezTo>
                      <a:pt x="5642" y="19040"/>
                      <a:pt x="6371" y="19324"/>
                      <a:pt x="7099" y="19324"/>
                    </a:cubicBezTo>
                    <a:cubicBezTo>
                      <a:pt x="7828" y="19324"/>
                      <a:pt x="8556" y="19040"/>
                      <a:pt x="9104" y="18473"/>
                    </a:cubicBezTo>
                    <a:cubicBezTo>
                      <a:pt x="9518" y="18053"/>
                      <a:pt x="9790" y="17518"/>
                      <a:pt x="9889" y="16939"/>
                    </a:cubicBezTo>
                    <a:cubicBezTo>
                      <a:pt x="10587" y="16709"/>
                      <a:pt x="11061" y="16060"/>
                      <a:pt x="11064" y="15323"/>
                    </a:cubicBezTo>
                    <a:lnTo>
                      <a:pt x="11064" y="14191"/>
                    </a:lnTo>
                    <a:cubicBezTo>
                      <a:pt x="11064" y="13149"/>
                      <a:pt x="11471" y="12108"/>
                      <a:pt x="12211" y="11262"/>
                    </a:cubicBezTo>
                    <a:cubicBezTo>
                      <a:pt x="14747" y="8366"/>
                      <a:pt x="14370" y="3943"/>
                      <a:pt x="11381" y="1518"/>
                    </a:cubicBezTo>
                    <a:cubicBezTo>
                      <a:pt x="10159" y="525"/>
                      <a:pt x="8647" y="0"/>
                      <a:pt x="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91" name="Google Shape;991;p61"/>
              <p:cNvSpPr/>
              <p:nvPr/>
            </p:nvSpPr>
            <p:spPr>
              <a:xfrm>
                <a:off x="50539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9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6" y="879"/>
                      <a:pt x="2266" y="568"/>
                    </a:cubicBezTo>
                    <a:cubicBezTo>
                      <a:pt x="2266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92" name="Google Shape;992;p61"/>
              <p:cNvSpPr/>
              <p:nvPr/>
            </p:nvSpPr>
            <p:spPr>
              <a:xfrm>
                <a:off x="5056850" y="2096550"/>
                <a:ext cx="507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1921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9"/>
                      <a:pt x="215" y="962"/>
                    </a:cubicBezTo>
                    <a:lnTo>
                      <a:pt x="1015" y="1762"/>
                    </a:lnTo>
                    <a:cubicBezTo>
                      <a:pt x="1125" y="1868"/>
                      <a:pt x="1267" y="1921"/>
                      <a:pt x="1409" y="1921"/>
                    </a:cubicBezTo>
                    <a:cubicBezTo>
                      <a:pt x="1554" y="1921"/>
                      <a:pt x="1699" y="1865"/>
                      <a:pt x="1809" y="1753"/>
                    </a:cubicBezTo>
                    <a:cubicBezTo>
                      <a:pt x="2027" y="1536"/>
                      <a:pt x="2030" y="1183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93" name="Google Shape;993;p61"/>
              <p:cNvSpPr/>
              <p:nvPr/>
            </p:nvSpPr>
            <p:spPr>
              <a:xfrm>
                <a:off x="5056400" y="2266400"/>
                <a:ext cx="5120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934" extrusionOk="0">
                    <a:moveTo>
                      <a:pt x="1427" y="0"/>
                    </a:moveTo>
                    <a:cubicBezTo>
                      <a:pt x="1285" y="0"/>
                      <a:pt x="1143" y="53"/>
                      <a:pt x="1033" y="159"/>
                    </a:cubicBezTo>
                    <a:lnTo>
                      <a:pt x="233" y="962"/>
                    </a:lnTo>
                    <a:cubicBezTo>
                      <a:pt x="4" y="1179"/>
                      <a:pt x="1" y="1545"/>
                      <a:pt x="227" y="1768"/>
                    </a:cubicBezTo>
                    <a:cubicBezTo>
                      <a:pt x="338" y="1879"/>
                      <a:pt x="482" y="1934"/>
                      <a:pt x="627" y="1934"/>
                    </a:cubicBezTo>
                    <a:cubicBezTo>
                      <a:pt x="774" y="1934"/>
                      <a:pt x="922" y="1876"/>
                      <a:pt x="1033" y="1762"/>
                    </a:cubicBezTo>
                    <a:lnTo>
                      <a:pt x="1833" y="962"/>
                    </a:lnTo>
                    <a:cubicBezTo>
                      <a:pt x="2048" y="738"/>
                      <a:pt x="2045" y="385"/>
                      <a:pt x="1827" y="168"/>
                    </a:cubicBezTo>
                    <a:cubicBezTo>
                      <a:pt x="1717" y="56"/>
                      <a:pt x="1572" y="0"/>
                      <a:pt x="1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94" name="Google Shape;994;p61"/>
              <p:cNvSpPr/>
              <p:nvPr/>
            </p:nvSpPr>
            <p:spPr>
              <a:xfrm>
                <a:off x="54804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cubicBezTo>
                      <a:pt x="1" y="879"/>
                      <a:pt x="254" y="1133"/>
                      <a:pt x="568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8"/>
                    </a:cubicBezTo>
                    <a:cubicBezTo>
                      <a:pt x="2265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95" name="Google Shape;995;p61"/>
              <p:cNvSpPr/>
              <p:nvPr/>
            </p:nvSpPr>
            <p:spPr>
              <a:xfrm>
                <a:off x="5479800" y="209655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1550" y="0"/>
                    </a:moveTo>
                    <a:cubicBezTo>
                      <a:pt x="1409" y="0"/>
                      <a:pt x="1267" y="53"/>
                      <a:pt x="1157" y="159"/>
                    </a:cubicBezTo>
                    <a:lnTo>
                      <a:pt x="357" y="962"/>
                    </a:lnTo>
                    <a:cubicBezTo>
                      <a:pt x="1" y="1318"/>
                      <a:pt x="251" y="1928"/>
                      <a:pt x="756" y="1928"/>
                    </a:cubicBezTo>
                    <a:cubicBezTo>
                      <a:pt x="907" y="1928"/>
                      <a:pt x="1051" y="1868"/>
                      <a:pt x="1157" y="1762"/>
                    </a:cubicBezTo>
                    <a:lnTo>
                      <a:pt x="1957" y="959"/>
                    </a:lnTo>
                    <a:cubicBezTo>
                      <a:pt x="2172" y="739"/>
                      <a:pt x="2169" y="385"/>
                      <a:pt x="1951" y="168"/>
                    </a:cubicBezTo>
                    <a:cubicBezTo>
                      <a:pt x="1841" y="56"/>
                      <a:pt x="1696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96" name="Google Shape;996;p61"/>
              <p:cNvSpPr/>
              <p:nvPr/>
            </p:nvSpPr>
            <p:spPr>
              <a:xfrm>
                <a:off x="5483350" y="226640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8"/>
                      <a:pt x="215" y="962"/>
                    </a:cubicBezTo>
                    <a:lnTo>
                      <a:pt x="1015" y="1762"/>
                    </a:lnTo>
                    <a:cubicBezTo>
                      <a:pt x="1121" y="1868"/>
                      <a:pt x="1266" y="1928"/>
                      <a:pt x="1417" y="1928"/>
                    </a:cubicBezTo>
                    <a:cubicBezTo>
                      <a:pt x="1921" y="1928"/>
                      <a:pt x="2172" y="1318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997" name="Google Shape;997;p61"/>
          <p:cNvGrpSpPr/>
          <p:nvPr/>
        </p:nvGrpSpPr>
        <p:grpSpPr>
          <a:xfrm>
            <a:off x="1119987" y="2248214"/>
            <a:ext cx="1306549" cy="1294392"/>
            <a:chOff x="1119987" y="2248214"/>
            <a:chExt cx="1306549" cy="1294392"/>
          </a:xfrm>
        </p:grpSpPr>
        <p:sp>
          <p:nvSpPr>
            <p:cNvPr id="998" name="Google Shape;998;p61"/>
            <p:cNvSpPr/>
            <p:nvPr/>
          </p:nvSpPr>
          <p:spPr>
            <a:xfrm>
              <a:off x="1119987" y="2248214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9" name="Google Shape;999;p61"/>
            <p:cNvGrpSpPr/>
            <p:nvPr/>
          </p:nvGrpSpPr>
          <p:grpSpPr>
            <a:xfrm>
              <a:off x="1511099" y="2626353"/>
              <a:ext cx="524308" cy="520446"/>
              <a:chOff x="-40171725" y="2705875"/>
              <a:chExt cx="319000" cy="316650"/>
            </a:xfrm>
          </p:grpSpPr>
          <p:sp>
            <p:nvSpPr>
              <p:cNvPr id="1000" name="Google Shape;1000;p61"/>
              <p:cNvSpPr/>
              <p:nvPr/>
            </p:nvSpPr>
            <p:spPr>
              <a:xfrm>
                <a:off x="-40068550" y="2788575"/>
                <a:ext cx="48075" cy="58775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2351" extrusionOk="0">
                    <a:moveTo>
                      <a:pt x="442" y="0"/>
                    </a:moveTo>
                    <a:cubicBezTo>
                      <a:pt x="190" y="0"/>
                      <a:pt x="1" y="158"/>
                      <a:pt x="32" y="410"/>
                    </a:cubicBezTo>
                    <a:cubicBezTo>
                      <a:pt x="32" y="1261"/>
                      <a:pt x="505" y="1985"/>
                      <a:pt x="1261" y="2300"/>
                    </a:cubicBezTo>
                    <a:cubicBezTo>
                      <a:pt x="1322" y="2335"/>
                      <a:pt x="1386" y="2351"/>
                      <a:pt x="1448" y="2351"/>
                    </a:cubicBezTo>
                    <a:cubicBezTo>
                      <a:pt x="1607" y="2351"/>
                      <a:pt x="1751" y="2247"/>
                      <a:pt x="1796" y="2111"/>
                    </a:cubicBezTo>
                    <a:cubicBezTo>
                      <a:pt x="1922" y="1891"/>
                      <a:pt x="1796" y="1639"/>
                      <a:pt x="1607" y="1576"/>
                    </a:cubicBezTo>
                    <a:cubicBezTo>
                      <a:pt x="1135" y="1355"/>
                      <a:pt x="851" y="945"/>
                      <a:pt x="851" y="410"/>
                    </a:cubicBezTo>
                    <a:cubicBezTo>
                      <a:pt x="851" y="189"/>
                      <a:pt x="662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61"/>
              <p:cNvSpPr/>
              <p:nvPr/>
            </p:nvSpPr>
            <p:spPr>
              <a:xfrm>
                <a:off x="-40171725" y="2705875"/>
                <a:ext cx="319000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666" extrusionOk="0">
                    <a:moveTo>
                      <a:pt x="2489" y="1639"/>
                    </a:moveTo>
                    <a:lnTo>
                      <a:pt x="2489" y="3718"/>
                    </a:lnTo>
                    <a:cubicBezTo>
                      <a:pt x="2489" y="4127"/>
                      <a:pt x="2552" y="4506"/>
                      <a:pt x="2678" y="4884"/>
                    </a:cubicBezTo>
                    <a:cubicBezTo>
                      <a:pt x="1639" y="4600"/>
                      <a:pt x="820" y="3623"/>
                      <a:pt x="820" y="2458"/>
                    </a:cubicBezTo>
                    <a:lnTo>
                      <a:pt x="820" y="2048"/>
                    </a:lnTo>
                    <a:cubicBezTo>
                      <a:pt x="820" y="1796"/>
                      <a:pt x="1009" y="1639"/>
                      <a:pt x="1261" y="1639"/>
                    </a:cubicBezTo>
                    <a:close/>
                    <a:moveTo>
                      <a:pt x="11500" y="1639"/>
                    </a:moveTo>
                    <a:cubicBezTo>
                      <a:pt x="11720" y="1639"/>
                      <a:pt x="11878" y="1828"/>
                      <a:pt x="11878" y="2048"/>
                    </a:cubicBezTo>
                    <a:lnTo>
                      <a:pt x="11878" y="2426"/>
                    </a:lnTo>
                    <a:cubicBezTo>
                      <a:pt x="11878" y="3623"/>
                      <a:pt x="11090" y="4569"/>
                      <a:pt x="10019" y="4884"/>
                    </a:cubicBezTo>
                    <a:cubicBezTo>
                      <a:pt x="10145" y="4506"/>
                      <a:pt x="10240" y="4127"/>
                      <a:pt x="10240" y="3718"/>
                    </a:cubicBezTo>
                    <a:lnTo>
                      <a:pt x="10240" y="1639"/>
                    </a:lnTo>
                    <a:close/>
                    <a:moveTo>
                      <a:pt x="9389" y="788"/>
                    </a:moveTo>
                    <a:lnTo>
                      <a:pt x="9389" y="3686"/>
                    </a:lnTo>
                    <a:cubicBezTo>
                      <a:pt x="9389" y="4789"/>
                      <a:pt x="8759" y="5860"/>
                      <a:pt x="7656" y="6333"/>
                    </a:cubicBezTo>
                    <a:cubicBezTo>
                      <a:pt x="7247" y="6522"/>
                      <a:pt x="6932" y="6963"/>
                      <a:pt x="6932" y="7467"/>
                    </a:cubicBezTo>
                    <a:cubicBezTo>
                      <a:pt x="6932" y="7467"/>
                      <a:pt x="6932" y="7908"/>
                      <a:pt x="7026" y="8507"/>
                    </a:cubicBezTo>
                    <a:cubicBezTo>
                      <a:pt x="7121" y="8759"/>
                      <a:pt x="7247" y="9074"/>
                      <a:pt x="7341" y="9357"/>
                    </a:cubicBezTo>
                    <a:lnTo>
                      <a:pt x="5356" y="9357"/>
                    </a:lnTo>
                    <a:cubicBezTo>
                      <a:pt x="5671" y="8759"/>
                      <a:pt x="5766" y="8066"/>
                      <a:pt x="5766" y="7498"/>
                    </a:cubicBezTo>
                    <a:cubicBezTo>
                      <a:pt x="5766" y="6994"/>
                      <a:pt x="5451" y="6553"/>
                      <a:pt x="5041" y="6364"/>
                    </a:cubicBezTo>
                    <a:cubicBezTo>
                      <a:pt x="4569" y="6144"/>
                      <a:pt x="4128" y="5766"/>
                      <a:pt x="3813" y="5293"/>
                    </a:cubicBezTo>
                    <a:cubicBezTo>
                      <a:pt x="3498" y="4821"/>
                      <a:pt x="3340" y="4285"/>
                      <a:pt x="3340" y="3686"/>
                    </a:cubicBezTo>
                    <a:lnTo>
                      <a:pt x="3340" y="788"/>
                    </a:lnTo>
                    <a:close/>
                    <a:moveTo>
                      <a:pt x="8696" y="10176"/>
                    </a:moveTo>
                    <a:lnTo>
                      <a:pt x="9263" y="11846"/>
                    </a:lnTo>
                    <a:lnTo>
                      <a:pt x="3498" y="11846"/>
                    </a:lnTo>
                    <a:lnTo>
                      <a:pt x="4033" y="10176"/>
                    </a:lnTo>
                    <a:close/>
                    <a:moveTo>
                      <a:pt x="2930" y="0"/>
                    </a:moveTo>
                    <a:cubicBezTo>
                      <a:pt x="2710" y="0"/>
                      <a:pt x="2552" y="189"/>
                      <a:pt x="2552" y="410"/>
                    </a:cubicBezTo>
                    <a:lnTo>
                      <a:pt x="2552" y="851"/>
                    </a:lnTo>
                    <a:lnTo>
                      <a:pt x="1324" y="851"/>
                    </a:lnTo>
                    <a:cubicBezTo>
                      <a:pt x="1302" y="850"/>
                      <a:pt x="1280" y="850"/>
                      <a:pt x="1258" y="850"/>
                    </a:cubicBezTo>
                    <a:cubicBezTo>
                      <a:pt x="506" y="850"/>
                      <a:pt x="1" y="1374"/>
                      <a:pt x="1" y="2048"/>
                    </a:cubicBezTo>
                    <a:lnTo>
                      <a:pt x="1" y="2426"/>
                    </a:lnTo>
                    <a:cubicBezTo>
                      <a:pt x="1" y="4190"/>
                      <a:pt x="1355" y="5608"/>
                      <a:pt x="3088" y="5766"/>
                    </a:cubicBezTo>
                    <a:cubicBezTo>
                      <a:pt x="3498" y="6364"/>
                      <a:pt x="4033" y="6837"/>
                      <a:pt x="4726" y="7120"/>
                    </a:cubicBezTo>
                    <a:cubicBezTo>
                      <a:pt x="4884" y="7183"/>
                      <a:pt x="4947" y="7309"/>
                      <a:pt x="4947" y="7498"/>
                    </a:cubicBezTo>
                    <a:cubicBezTo>
                      <a:pt x="4947" y="8097"/>
                      <a:pt x="4726" y="8885"/>
                      <a:pt x="4348" y="9357"/>
                    </a:cubicBezTo>
                    <a:lnTo>
                      <a:pt x="3718" y="9357"/>
                    </a:lnTo>
                    <a:cubicBezTo>
                      <a:pt x="3529" y="9357"/>
                      <a:pt x="3372" y="9483"/>
                      <a:pt x="3340" y="9641"/>
                    </a:cubicBezTo>
                    <a:lnTo>
                      <a:pt x="2521" y="12130"/>
                    </a:lnTo>
                    <a:cubicBezTo>
                      <a:pt x="2426" y="12382"/>
                      <a:pt x="2615" y="12665"/>
                      <a:pt x="2899" y="12665"/>
                    </a:cubicBezTo>
                    <a:lnTo>
                      <a:pt x="9799" y="12665"/>
                    </a:lnTo>
                    <a:cubicBezTo>
                      <a:pt x="10082" y="12665"/>
                      <a:pt x="10271" y="12382"/>
                      <a:pt x="10177" y="12130"/>
                    </a:cubicBezTo>
                    <a:lnTo>
                      <a:pt x="9357" y="9641"/>
                    </a:lnTo>
                    <a:cubicBezTo>
                      <a:pt x="9326" y="9483"/>
                      <a:pt x="9168" y="9357"/>
                      <a:pt x="8979" y="9357"/>
                    </a:cubicBezTo>
                    <a:lnTo>
                      <a:pt x="8349" y="9357"/>
                    </a:lnTo>
                    <a:cubicBezTo>
                      <a:pt x="7971" y="8885"/>
                      <a:pt x="7751" y="8097"/>
                      <a:pt x="7751" y="7498"/>
                    </a:cubicBezTo>
                    <a:cubicBezTo>
                      <a:pt x="7751" y="7341"/>
                      <a:pt x="7877" y="7183"/>
                      <a:pt x="7971" y="7152"/>
                    </a:cubicBezTo>
                    <a:cubicBezTo>
                      <a:pt x="8601" y="6868"/>
                      <a:pt x="9200" y="6396"/>
                      <a:pt x="9610" y="5829"/>
                    </a:cubicBezTo>
                    <a:cubicBezTo>
                      <a:pt x="10901" y="5734"/>
                      <a:pt x="12004" y="4947"/>
                      <a:pt x="12476" y="3781"/>
                    </a:cubicBezTo>
                    <a:cubicBezTo>
                      <a:pt x="12760" y="3056"/>
                      <a:pt x="12760" y="2552"/>
                      <a:pt x="12760" y="2080"/>
                    </a:cubicBezTo>
                    <a:cubicBezTo>
                      <a:pt x="12760" y="1435"/>
                      <a:pt x="12221" y="850"/>
                      <a:pt x="11581" y="850"/>
                    </a:cubicBezTo>
                    <a:cubicBezTo>
                      <a:pt x="11565" y="850"/>
                      <a:pt x="11548" y="850"/>
                      <a:pt x="11531" y="851"/>
                    </a:cubicBezTo>
                    <a:lnTo>
                      <a:pt x="10271" y="851"/>
                    </a:lnTo>
                    <a:lnTo>
                      <a:pt x="10271" y="410"/>
                    </a:lnTo>
                    <a:cubicBezTo>
                      <a:pt x="10271" y="189"/>
                      <a:pt x="10082" y="0"/>
                      <a:pt x="9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2" name="Google Shape;1002;p61"/>
          <p:cNvGrpSpPr/>
          <p:nvPr/>
        </p:nvGrpSpPr>
        <p:grpSpPr>
          <a:xfrm>
            <a:off x="3920210" y="2248214"/>
            <a:ext cx="1306549" cy="1294392"/>
            <a:chOff x="3920210" y="2248214"/>
            <a:chExt cx="1306549" cy="1294392"/>
          </a:xfrm>
        </p:grpSpPr>
        <p:sp>
          <p:nvSpPr>
            <p:cNvPr id="1003" name="Google Shape;1003;p61"/>
            <p:cNvSpPr/>
            <p:nvPr/>
          </p:nvSpPr>
          <p:spPr>
            <a:xfrm>
              <a:off x="3920210" y="2248214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4" name="Google Shape;1004;p61"/>
            <p:cNvGrpSpPr/>
            <p:nvPr/>
          </p:nvGrpSpPr>
          <p:grpSpPr>
            <a:xfrm>
              <a:off x="4335517" y="2624956"/>
              <a:ext cx="453141" cy="523240"/>
              <a:chOff x="-39783425" y="2337925"/>
              <a:chExt cx="275700" cy="318350"/>
            </a:xfrm>
          </p:grpSpPr>
          <p:sp>
            <p:nvSpPr>
              <p:cNvPr id="1005" name="Google Shape;1005;p61"/>
              <p:cNvSpPr/>
              <p:nvPr/>
            </p:nvSpPr>
            <p:spPr>
              <a:xfrm>
                <a:off x="-39739325" y="2468600"/>
                <a:ext cx="194575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1"/>
              <p:cNvSpPr/>
              <p:nvPr/>
            </p:nvSpPr>
            <p:spPr>
              <a:xfrm>
                <a:off x="-39783425" y="2337925"/>
                <a:ext cx="275700" cy="31835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699633" y="1136068"/>
            <a:ext cx="7738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150,0000</a:t>
            </a:r>
            <a:endParaRPr/>
          </a:p>
        </p:txBody>
      </p:sp>
      <p:sp>
        <p:nvSpPr>
          <p:cNvPr id="1013" name="Google Shape;1013;p62"/>
          <p:cNvSpPr txBox="1">
            <a:spLocks noGrp="1"/>
          </p:cNvSpPr>
          <p:nvPr>
            <p:ph type="subTitle" idx="1"/>
          </p:nvPr>
        </p:nvSpPr>
        <p:spPr>
          <a:xfrm>
            <a:off x="699908" y="3178081"/>
            <a:ext cx="77040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3"/>
          <p:cNvSpPr txBox="1">
            <a:spLocks noGrp="1"/>
          </p:cNvSpPr>
          <p:nvPr>
            <p:ph type="subTitle" idx="1"/>
          </p:nvPr>
        </p:nvSpPr>
        <p:spPr>
          <a:xfrm>
            <a:off x="701176" y="1626389"/>
            <a:ext cx="19245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048" name="Google Shape;1048;p63"/>
          <p:cNvSpPr txBox="1">
            <a:spLocks noGrp="1"/>
          </p:cNvSpPr>
          <p:nvPr>
            <p:ph type="subTitle" idx="2"/>
          </p:nvPr>
        </p:nvSpPr>
        <p:spPr>
          <a:xfrm>
            <a:off x="701176" y="3274402"/>
            <a:ext cx="19245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049" name="Google Shape;1049;p63"/>
          <p:cNvSpPr txBox="1">
            <a:spLocks noGrp="1"/>
          </p:cNvSpPr>
          <p:nvPr>
            <p:ph type="subTitle" idx="3"/>
          </p:nvPr>
        </p:nvSpPr>
        <p:spPr>
          <a:xfrm>
            <a:off x="6459950" y="3274402"/>
            <a:ext cx="1981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50" name="Google Shape;1050;p63"/>
          <p:cNvSpPr txBox="1">
            <a:spLocks noGrp="1"/>
          </p:cNvSpPr>
          <p:nvPr>
            <p:ph type="subTitle" idx="4"/>
          </p:nvPr>
        </p:nvSpPr>
        <p:spPr>
          <a:xfrm>
            <a:off x="701187" y="1908907"/>
            <a:ext cx="19245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mostly of hydrogen and </a:t>
            </a:r>
            <a:endParaRPr/>
          </a:p>
        </p:txBody>
      </p:sp>
      <p:sp>
        <p:nvSpPr>
          <p:cNvPr id="1051" name="Google Shape;1051;p63"/>
          <p:cNvSpPr txBox="1">
            <a:spLocks noGrp="1"/>
          </p:cNvSpPr>
          <p:nvPr>
            <p:ph type="subTitle" idx="5"/>
          </p:nvPr>
        </p:nvSpPr>
        <p:spPr>
          <a:xfrm>
            <a:off x="701189" y="3555913"/>
            <a:ext cx="19245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eighth and farthest planet </a:t>
            </a:r>
            <a:endParaRPr/>
          </a:p>
        </p:txBody>
      </p:sp>
      <p:sp>
        <p:nvSpPr>
          <p:cNvPr id="1052" name="Google Shape;1052;p63"/>
          <p:cNvSpPr txBox="1">
            <a:spLocks noGrp="1"/>
          </p:cNvSpPr>
          <p:nvPr>
            <p:ph type="subTitle" idx="6"/>
          </p:nvPr>
        </p:nvSpPr>
        <p:spPr>
          <a:xfrm>
            <a:off x="6459951" y="3555913"/>
            <a:ext cx="1981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actually a cold place. It’s full of iron </a:t>
            </a:r>
            <a:endParaRPr/>
          </a:p>
        </p:txBody>
      </p:sp>
      <p:sp>
        <p:nvSpPr>
          <p:cNvPr id="1053" name="Google Shape;1053;p63"/>
          <p:cNvSpPr txBox="1">
            <a:spLocks noGrp="1"/>
          </p:cNvSpPr>
          <p:nvPr>
            <p:ph type="title"/>
          </p:nvPr>
        </p:nvSpPr>
        <p:spPr>
          <a:xfrm>
            <a:off x="2465450" y="340451"/>
            <a:ext cx="42132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AWARDS</a:t>
            </a:r>
            <a:endParaRPr/>
          </a:p>
        </p:txBody>
      </p:sp>
      <p:sp>
        <p:nvSpPr>
          <p:cNvPr id="1054" name="Google Shape;1054;p63"/>
          <p:cNvSpPr txBox="1">
            <a:spLocks noGrp="1"/>
          </p:cNvSpPr>
          <p:nvPr>
            <p:ph type="title" idx="7"/>
          </p:nvPr>
        </p:nvSpPr>
        <p:spPr>
          <a:xfrm>
            <a:off x="2726657" y="4319210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2014</a:t>
            </a:r>
            <a:endParaRPr/>
          </a:p>
        </p:txBody>
      </p:sp>
      <p:sp>
        <p:nvSpPr>
          <p:cNvPr id="1055" name="Google Shape;1055;p63"/>
          <p:cNvSpPr txBox="1">
            <a:spLocks noGrp="1"/>
          </p:cNvSpPr>
          <p:nvPr>
            <p:ph type="title" idx="8"/>
          </p:nvPr>
        </p:nvSpPr>
        <p:spPr>
          <a:xfrm>
            <a:off x="5198779" y="2659173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</a:t>
            </a:r>
            <a:endParaRPr/>
          </a:p>
        </p:txBody>
      </p:sp>
      <p:sp>
        <p:nvSpPr>
          <p:cNvPr id="1056" name="Google Shape;1056;p63"/>
          <p:cNvSpPr txBox="1">
            <a:spLocks noGrp="1"/>
          </p:cNvSpPr>
          <p:nvPr>
            <p:ph type="title" idx="9"/>
          </p:nvPr>
        </p:nvSpPr>
        <p:spPr>
          <a:xfrm>
            <a:off x="5198779" y="4319210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1057" name="Google Shape;1057;p63"/>
          <p:cNvSpPr txBox="1">
            <a:spLocks noGrp="1"/>
          </p:cNvSpPr>
          <p:nvPr>
            <p:ph type="title" idx="13"/>
          </p:nvPr>
        </p:nvSpPr>
        <p:spPr>
          <a:xfrm>
            <a:off x="2726657" y="2659173"/>
            <a:ext cx="118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</a:t>
            </a:r>
            <a:endParaRPr/>
          </a:p>
        </p:txBody>
      </p:sp>
      <p:sp>
        <p:nvSpPr>
          <p:cNvPr id="1058" name="Google Shape;1058;p63"/>
          <p:cNvSpPr txBox="1">
            <a:spLocks noGrp="1"/>
          </p:cNvSpPr>
          <p:nvPr>
            <p:ph type="subTitle" idx="14"/>
          </p:nvPr>
        </p:nvSpPr>
        <p:spPr>
          <a:xfrm>
            <a:off x="6459950" y="1626389"/>
            <a:ext cx="1981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059" name="Google Shape;1059;p63"/>
          <p:cNvSpPr txBox="1">
            <a:spLocks noGrp="1"/>
          </p:cNvSpPr>
          <p:nvPr>
            <p:ph type="subTitle" idx="15"/>
          </p:nvPr>
        </p:nvSpPr>
        <p:spPr>
          <a:xfrm>
            <a:off x="6459952" y="1908907"/>
            <a:ext cx="1981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</a:t>
            </a:r>
            <a:endParaRPr/>
          </a:p>
        </p:txBody>
      </p:sp>
      <p:grpSp>
        <p:nvGrpSpPr>
          <p:cNvPr id="1060" name="Google Shape;1060;p63"/>
          <p:cNvGrpSpPr/>
          <p:nvPr/>
        </p:nvGrpSpPr>
        <p:grpSpPr>
          <a:xfrm>
            <a:off x="5284590" y="1643703"/>
            <a:ext cx="1017279" cy="1007814"/>
            <a:chOff x="4872312" y="2653562"/>
            <a:chExt cx="1306549" cy="1294392"/>
          </a:xfrm>
        </p:grpSpPr>
        <p:sp>
          <p:nvSpPr>
            <p:cNvPr id="1061" name="Google Shape;1061;p63"/>
            <p:cNvSpPr/>
            <p:nvPr/>
          </p:nvSpPr>
          <p:spPr>
            <a:xfrm>
              <a:off x="4872312" y="2653562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3"/>
            <p:cNvSpPr/>
            <p:nvPr/>
          </p:nvSpPr>
          <p:spPr>
            <a:xfrm>
              <a:off x="5724787" y="3601120"/>
              <a:ext cx="7249" cy="587"/>
            </a:xfrm>
            <a:custGeom>
              <a:avLst/>
              <a:gdLst/>
              <a:ahLst/>
              <a:cxnLst/>
              <a:rect l="l" t="t" r="r" b="b"/>
              <a:pathLst>
                <a:path w="2285" h="185" extrusionOk="0">
                  <a:moveTo>
                    <a:pt x="787" y="1"/>
                  </a:moveTo>
                  <a:cubicBezTo>
                    <a:pt x="423" y="1"/>
                    <a:pt x="158" y="59"/>
                    <a:pt x="1" y="185"/>
                  </a:cubicBezTo>
                  <a:lnTo>
                    <a:pt x="2284" y="185"/>
                  </a:lnTo>
                  <a:cubicBezTo>
                    <a:pt x="1678" y="67"/>
                    <a:pt x="1175" y="1"/>
                    <a:pt x="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63"/>
          <p:cNvGrpSpPr/>
          <p:nvPr/>
        </p:nvGrpSpPr>
        <p:grpSpPr>
          <a:xfrm>
            <a:off x="5284587" y="3311229"/>
            <a:ext cx="1017285" cy="1007805"/>
            <a:chOff x="5284587" y="3311229"/>
            <a:chExt cx="1017285" cy="1007805"/>
          </a:xfrm>
        </p:grpSpPr>
        <p:sp>
          <p:nvSpPr>
            <p:cNvPr id="1064" name="Google Shape;1064;p63"/>
            <p:cNvSpPr/>
            <p:nvPr/>
          </p:nvSpPr>
          <p:spPr>
            <a:xfrm>
              <a:off x="5284587" y="3311229"/>
              <a:ext cx="1017285" cy="1007805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5" name="Google Shape;1065;p63"/>
            <p:cNvGrpSpPr/>
            <p:nvPr/>
          </p:nvGrpSpPr>
          <p:grpSpPr>
            <a:xfrm>
              <a:off x="5634898" y="3547306"/>
              <a:ext cx="316649" cy="535638"/>
              <a:chOff x="1207275" y="3919450"/>
              <a:chExt cx="201200" cy="340325"/>
            </a:xfrm>
          </p:grpSpPr>
          <p:sp>
            <p:nvSpPr>
              <p:cNvPr id="1066" name="Google Shape;1066;p63"/>
              <p:cNvSpPr/>
              <p:nvPr/>
            </p:nvSpPr>
            <p:spPr>
              <a:xfrm>
                <a:off x="1207275" y="3919450"/>
                <a:ext cx="201200" cy="340325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13613" extrusionOk="0">
                    <a:moveTo>
                      <a:pt x="6565" y="3488"/>
                    </a:moveTo>
                    <a:lnTo>
                      <a:pt x="6552" y="4745"/>
                    </a:lnTo>
                    <a:lnTo>
                      <a:pt x="2766" y="4745"/>
                    </a:lnTo>
                    <a:lnTo>
                      <a:pt x="2766" y="3488"/>
                    </a:lnTo>
                    <a:lnTo>
                      <a:pt x="4090" y="3488"/>
                    </a:lnTo>
                    <a:cubicBezTo>
                      <a:pt x="4235" y="3905"/>
                      <a:pt x="4606" y="4113"/>
                      <a:pt x="4978" y="4113"/>
                    </a:cubicBezTo>
                    <a:cubicBezTo>
                      <a:pt x="5351" y="4113"/>
                      <a:pt x="5724" y="3905"/>
                      <a:pt x="5877" y="3488"/>
                    </a:cubicBezTo>
                    <a:close/>
                    <a:moveTo>
                      <a:pt x="4024" y="629"/>
                    </a:moveTo>
                    <a:cubicBezTo>
                      <a:pt x="4725" y="629"/>
                      <a:pt x="5294" y="1198"/>
                      <a:pt x="5294" y="1899"/>
                    </a:cubicBezTo>
                    <a:cubicBezTo>
                      <a:pt x="5308" y="2098"/>
                      <a:pt x="5456" y="2197"/>
                      <a:pt x="5607" y="2197"/>
                    </a:cubicBezTo>
                    <a:cubicBezTo>
                      <a:pt x="5758" y="2197"/>
                      <a:pt x="5910" y="2098"/>
                      <a:pt x="5930" y="1899"/>
                    </a:cubicBezTo>
                    <a:cubicBezTo>
                      <a:pt x="5930" y="1688"/>
                      <a:pt x="6085" y="1582"/>
                      <a:pt x="6241" y="1582"/>
                    </a:cubicBezTo>
                    <a:cubicBezTo>
                      <a:pt x="6396" y="1582"/>
                      <a:pt x="6552" y="1688"/>
                      <a:pt x="6552" y="1899"/>
                    </a:cubicBezTo>
                    <a:cubicBezTo>
                      <a:pt x="6552" y="2071"/>
                      <a:pt x="6697" y="2217"/>
                      <a:pt x="6869" y="2217"/>
                    </a:cubicBezTo>
                    <a:cubicBezTo>
                      <a:pt x="7266" y="2243"/>
                      <a:pt x="7266" y="2826"/>
                      <a:pt x="6869" y="2852"/>
                    </a:cubicBezTo>
                    <a:lnTo>
                      <a:pt x="5612" y="2852"/>
                    </a:lnTo>
                    <a:cubicBezTo>
                      <a:pt x="5427" y="2852"/>
                      <a:pt x="5294" y="2998"/>
                      <a:pt x="5294" y="3170"/>
                    </a:cubicBezTo>
                    <a:cubicBezTo>
                      <a:pt x="5294" y="3382"/>
                      <a:pt x="5135" y="3488"/>
                      <a:pt x="4977" y="3488"/>
                    </a:cubicBezTo>
                    <a:cubicBezTo>
                      <a:pt x="4818" y="3488"/>
                      <a:pt x="4659" y="3382"/>
                      <a:pt x="4659" y="3170"/>
                    </a:cubicBezTo>
                    <a:cubicBezTo>
                      <a:pt x="4659" y="2998"/>
                      <a:pt x="4513" y="2852"/>
                      <a:pt x="4341" y="2852"/>
                    </a:cubicBezTo>
                    <a:lnTo>
                      <a:pt x="2449" y="2852"/>
                    </a:lnTo>
                    <a:cubicBezTo>
                      <a:pt x="2263" y="2852"/>
                      <a:pt x="2131" y="2998"/>
                      <a:pt x="2131" y="3170"/>
                    </a:cubicBezTo>
                    <a:lnTo>
                      <a:pt x="2131" y="5698"/>
                    </a:lnTo>
                    <a:cubicBezTo>
                      <a:pt x="2111" y="5896"/>
                      <a:pt x="1959" y="5996"/>
                      <a:pt x="1808" y="5996"/>
                    </a:cubicBezTo>
                    <a:cubicBezTo>
                      <a:pt x="1658" y="5996"/>
                      <a:pt x="1509" y="5896"/>
                      <a:pt x="1496" y="5698"/>
                    </a:cubicBezTo>
                    <a:lnTo>
                      <a:pt x="1496" y="3170"/>
                    </a:lnTo>
                    <a:cubicBezTo>
                      <a:pt x="1496" y="2985"/>
                      <a:pt x="1350" y="2852"/>
                      <a:pt x="1178" y="2852"/>
                    </a:cubicBezTo>
                    <a:cubicBezTo>
                      <a:pt x="781" y="2826"/>
                      <a:pt x="781" y="2243"/>
                      <a:pt x="1178" y="2217"/>
                    </a:cubicBezTo>
                    <a:cubicBezTo>
                      <a:pt x="1350" y="2217"/>
                      <a:pt x="1496" y="2071"/>
                      <a:pt x="1496" y="1899"/>
                    </a:cubicBezTo>
                    <a:cubicBezTo>
                      <a:pt x="1509" y="1701"/>
                      <a:pt x="1658" y="1602"/>
                      <a:pt x="1808" y="1602"/>
                    </a:cubicBezTo>
                    <a:cubicBezTo>
                      <a:pt x="1959" y="1602"/>
                      <a:pt x="2111" y="1701"/>
                      <a:pt x="2131" y="1899"/>
                    </a:cubicBezTo>
                    <a:cubicBezTo>
                      <a:pt x="2131" y="2111"/>
                      <a:pt x="2287" y="2217"/>
                      <a:pt x="2442" y="2217"/>
                    </a:cubicBezTo>
                    <a:cubicBezTo>
                      <a:pt x="2598" y="2217"/>
                      <a:pt x="2753" y="2111"/>
                      <a:pt x="2753" y="1899"/>
                    </a:cubicBezTo>
                    <a:cubicBezTo>
                      <a:pt x="2753" y="1198"/>
                      <a:pt x="3322" y="629"/>
                      <a:pt x="4024" y="629"/>
                    </a:cubicBezTo>
                    <a:close/>
                    <a:moveTo>
                      <a:pt x="6552" y="5380"/>
                    </a:moveTo>
                    <a:lnTo>
                      <a:pt x="6552" y="8160"/>
                    </a:lnTo>
                    <a:lnTo>
                      <a:pt x="5956" y="9351"/>
                    </a:lnTo>
                    <a:cubicBezTo>
                      <a:pt x="5930" y="9404"/>
                      <a:pt x="5930" y="9443"/>
                      <a:pt x="5930" y="9496"/>
                    </a:cubicBezTo>
                    <a:lnTo>
                      <a:pt x="5930" y="12024"/>
                    </a:lnTo>
                    <a:cubicBezTo>
                      <a:pt x="5930" y="12196"/>
                      <a:pt x="6062" y="12342"/>
                      <a:pt x="6234" y="12342"/>
                    </a:cubicBezTo>
                    <a:cubicBezTo>
                      <a:pt x="6658" y="12342"/>
                      <a:pt x="6658" y="12977"/>
                      <a:pt x="6234" y="12977"/>
                    </a:cubicBezTo>
                    <a:lnTo>
                      <a:pt x="2449" y="12977"/>
                    </a:lnTo>
                    <a:cubicBezTo>
                      <a:pt x="2025" y="12977"/>
                      <a:pt x="2025" y="12342"/>
                      <a:pt x="2449" y="12342"/>
                    </a:cubicBezTo>
                    <a:cubicBezTo>
                      <a:pt x="2621" y="12342"/>
                      <a:pt x="2753" y="12196"/>
                      <a:pt x="2753" y="12024"/>
                    </a:cubicBezTo>
                    <a:lnTo>
                      <a:pt x="2753" y="9496"/>
                    </a:lnTo>
                    <a:cubicBezTo>
                      <a:pt x="2753" y="9457"/>
                      <a:pt x="2753" y="9404"/>
                      <a:pt x="2727" y="9364"/>
                    </a:cubicBezTo>
                    <a:lnTo>
                      <a:pt x="2131" y="8160"/>
                    </a:lnTo>
                    <a:lnTo>
                      <a:pt x="2131" y="6598"/>
                    </a:lnTo>
                    <a:cubicBezTo>
                      <a:pt x="2502" y="6466"/>
                      <a:pt x="2766" y="6108"/>
                      <a:pt x="2766" y="5698"/>
                    </a:cubicBezTo>
                    <a:lnTo>
                      <a:pt x="2766" y="5380"/>
                    </a:lnTo>
                    <a:close/>
                    <a:moveTo>
                      <a:pt x="4024" y="0"/>
                    </a:moveTo>
                    <a:cubicBezTo>
                      <a:pt x="3335" y="0"/>
                      <a:pt x="2647" y="364"/>
                      <a:pt x="2303" y="1092"/>
                    </a:cubicBezTo>
                    <a:cubicBezTo>
                      <a:pt x="2146" y="994"/>
                      <a:pt x="1974" y="948"/>
                      <a:pt x="1806" y="948"/>
                    </a:cubicBezTo>
                    <a:cubicBezTo>
                      <a:pt x="1409" y="948"/>
                      <a:pt x="1030" y="1203"/>
                      <a:pt x="900" y="1621"/>
                    </a:cubicBezTo>
                    <a:cubicBezTo>
                      <a:pt x="27" y="1886"/>
                      <a:pt x="0" y="3130"/>
                      <a:pt x="860" y="3435"/>
                    </a:cubicBezTo>
                    <a:lnTo>
                      <a:pt x="860" y="5698"/>
                    </a:lnTo>
                    <a:cubicBezTo>
                      <a:pt x="860" y="6095"/>
                      <a:pt x="1112" y="6452"/>
                      <a:pt x="1496" y="6598"/>
                    </a:cubicBezTo>
                    <a:lnTo>
                      <a:pt x="1496" y="8226"/>
                    </a:lnTo>
                    <a:cubicBezTo>
                      <a:pt x="1496" y="8279"/>
                      <a:pt x="1509" y="8332"/>
                      <a:pt x="1522" y="8371"/>
                    </a:cubicBezTo>
                    <a:lnTo>
                      <a:pt x="2131" y="9576"/>
                    </a:lnTo>
                    <a:lnTo>
                      <a:pt x="2131" y="11760"/>
                    </a:lnTo>
                    <a:cubicBezTo>
                      <a:pt x="1125" y="12117"/>
                      <a:pt x="1377" y="13613"/>
                      <a:pt x="2435" y="13613"/>
                    </a:cubicBezTo>
                    <a:lnTo>
                      <a:pt x="6234" y="13613"/>
                    </a:lnTo>
                    <a:cubicBezTo>
                      <a:pt x="7306" y="13613"/>
                      <a:pt x="7558" y="12117"/>
                      <a:pt x="6552" y="11760"/>
                    </a:cubicBezTo>
                    <a:lnTo>
                      <a:pt x="6552" y="9576"/>
                    </a:lnTo>
                    <a:lnTo>
                      <a:pt x="7147" y="8371"/>
                    </a:lnTo>
                    <a:cubicBezTo>
                      <a:pt x="7174" y="8332"/>
                      <a:pt x="7187" y="8279"/>
                      <a:pt x="7187" y="8226"/>
                    </a:cubicBezTo>
                    <a:lnTo>
                      <a:pt x="7187" y="3435"/>
                    </a:lnTo>
                    <a:cubicBezTo>
                      <a:pt x="8047" y="3130"/>
                      <a:pt x="8021" y="1886"/>
                      <a:pt x="7147" y="1635"/>
                    </a:cubicBezTo>
                    <a:lnTo>
                      <a:pt x="7147" y="1621"/>
                    </a:lnTo>
                    <a:cubicBezTo>
                      <a:pt x="7028" y="1224"/>
                      <a:pt x="6658" y="946"/>
                      <a:pt x="6234" y="946"/>
                    </a:cubicBezTo>
                    <a:cubicBezTo>
                      <a:pt x="6062" y="946"/>
                      <a:pt x="5890" y="999"/>
                      <a:pt x="5744" y="1092"/>
                    </a:cubicBezTo>
                    <a:cubicBezTo>
                      <a:pt x="5400" y="364"/>
                      <a:pt x="4712" y="0"/>
                      <a:pt x="40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63"/>
              <p:cNvSpPr/>
              <p:nvPr/>
            </p:nvSpPr>
            <p:spPr>
              <a:xfrm>
                <a:off x="1321100" y="4180675"/>
                <a:ext cx="1855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625" extrusionOk="0">
                    <a:moveTo>
                      <a:pt x="424" y="0"/>
                    </a:moveTo>
                    <a:cubicBezTo>
                      <a:pt x="146" y="0"/>
                      <a:pt x="0" y="331"/>
                      <a:pt x="199" y="530"/>
                    </a:cubicBezTo>
                    <a:cubicBezTo>
                      <a:pt x="264" y="595"/>
                      <a:pt x="346" y="625"/>
                      <a:pt x="426" y="625"/>
                    </a:cubicBezTo>
                    <a:cubicBezTo>
                      <a:pt x="587" y="625"/>
                      <a:pt x="741" y="504"/>
                      <a:pt x="741" y="318"/>
                    </a:cubicBezTo>
                    <a:cubicBezTo>
                      <a:pt x="741" y="133"/>
                      <a:pt x="596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63"/>
              <p:cNvSpPr/>
              <p:nvPr/>
            </p:nvSpPr>
            <p:spPr>
              <a:xfrm>
                <a:off x="1305200" y="4101600"/>
                <a:ext cx="1855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635" extrusionOk="0">
                    <a:moveTo>
                      <a:pt x="424" y="0"/>
                    </a:moveTo>
                    <a:cubicBezTo>
                      <a:pt x="146" y="0"/>
                      <a:pt x="1" y="331"/>
                      <a:pt x="199" y="543"/>
                    </a:cubicBezTo>
                    <a:cubicBezTo>
                      <a:pt x="263" y="606"/>
                      <a:pt x="341" y="635"/>
                      <a:pt x="419" y="635"/>
                    </a:cubicBezTo>
                    <a:cubicBezTo>
                      <a:pt x="583" y="635"/>
                      <a:pt x="742" y="507"/>
                      <a:pt x="742" y="318"/>
                    </a:cubicBezTo>
                    <a:cubicBezTo>
                      <a:pt x="742" y="132"/>
                      <a:pt x="596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63"/>
              <p:cNvSpPr/>
              <p:nvPr/>
            </p:nvSpPr>
            <p:spPr>
              <a:xfrm>
                <a:off x="1342775" y="4074050"/>
                <a:ext cx="945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69" extrusionOk="0">
                    <a:moveTo>
                      <a:pt x="187" y="0"/>
                    </a:moveTo>
                    <a:cubicBezTo>
                      <a:pt x="93" y="0"/>
                      <a:pt x="0" y="50"/>
                      <a:pt x="33" y="149"/>
                    </a:cubicBezTo>
                    <a:cubicBezTo>
                      <a:pt x="53" y="229"/>
                      <a:pt x="119" y="268"/>
                      <a:pt x="187" y="268"/>
                    </a:cubicBezTo>
                    <a:cubicBezTo>
                      <a:pt x="255" y="268"/>
                      <a:pt x="324" y="229"/>
                      <a:pt x="351" y="149"/>
                    </a:cubicBezTo>
                    <a:cubicBezTo>
                      <a:pt x="377" y="50"/>
                      <a:pt x="281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63"/>
              <p:cNvSpPr/>
              <p:nvPr/>
            </p:nvSpPr>
            <p:spPr>
              <a:xfrm>
                <a:off x="1310250" y="4169400"/>
                <a:ext cx="9550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31" extrusionOk="0">
                    <a:moveTo>
                      <a:pt x="208" y="1"/>
                    </a:moveTo>
                    <a:cubicBezTo>
                      <a:pt x="72" y="1"/>
                      <a:pt x="1" y="177"/>
                      <a:pt x="90" y="279"/>
                    </a:cubicBezTo>
                    <a:cubicBezTo>
                      <a:pt x="125" y="315"/>
                      <a:pt x="169" y="331"/>
                      <a:pt x="213" y="331"/>
                    </a:cubicBezTo>
                    <a:cubicBezTo>
                      <a:pt x="299" y="331"/>
                      <a:pt x="381" y="266"/>
                      <a:pt x="381" y="160"/>
                    </a:cubicBezTo>
                    <a:cubicBezTo>
                      <a:pt x="381" y="81"/>
                      <a:pt x="315" y="1"/>
                      <a:pt x="222" y="1"/>
                    </a:cubicBezTo>
                    <a:cubicBezTo>
                      <a:pt x="217" y="1"/>
                      <a:pt x="212" y="1"/>
                      <a:pt x="2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63"/>
              <p:cNvSpPr/>
              <p:nvPr/>
            </p:nvSpPr>
            <p:spPr>
              <a:xfrm>
                <a:off x="1316450" y="4130050"/>
                <a:ext cx="278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943" extrusionOk="0">
                    <a:moveTo>
                      <a:pt x="636" y="0"/>
                    </a:moveTo>
                    <a:cubicBezTo>
                      <a:pt x="213" y="0"/>
                      <a:pt x="1" y="503"/>
                      <a:pt x="305" y="808"/>
                    </a:cubicBezTo>
                    <a:cubicBezTo>
                      <a:pt x="399" y="901"/>
                      <a:pt x="515" y="943"/>
                      <a:pt x="630" y="943"/>
                    </a:cubicBezTo>
                    <a:cubicBezTo>
                      <a:pt x="874" y="943"/>
                      <a:pt x="1113" y="756"/>
                      <a:pt x="1113" y="477"/>
                    </a:cubicBezTo>
                    <a:cubicBezTo>
                      <a:pt x="1113" y="212"/>
                      <a:pt x="901" y="0"/>
                      <a:pt x="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2" name="Google Shape;1072;p63"/>
          <p:cNvGrpSpPr/>
          <p:nvPr/>
        </p:nvGrpSpPr>
        <p:grpSpPr>
          <a:xfrm>
            <a:off x="2812465" y="3311229"/>
            <a:ext cx="1017285" cy="1007805"/>
            <a:chOff x="2812465" y="3311229"/>
            <a:chExt cx="1017285" cy="1007805"/>
          </a:xfrm>
        </p:grpSpPr>
        <p:sp>
          <p:nvSpPr>
            <p:cNvPr id="1073" name="Google Shape;1073;p63"/>
            <p:cNvSpPr/>
            <p:nvPr/>
          </p:nvSpPr>
          <p:spPr>
            <a:xfrm>
              <a:off x="2812465" y="3311229"/>
              <a:ext cx="1017285" cy="1007805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4" name="Google Shape;1074;p63"/>
            <p:cNvGrpSpPr/>
            <p:nvPr/>
          </p:nvGrpSpPr>
          <p:grpSpPr>
            <a:xfrm>
              <a:off x="3208869" y="3528675"/>
              <a:ext cx="224463" cy="572900"/>
              <a:chOff x="1475625" y="3895775"/>
              <a:chExt cx="142625" cy="364000"/>
            </a:xfrm>
          </p:grpSpPr>
          <p:sp>
            <p:nvSpPr>
              <p:cNvPr id="1075" name="Google Shape;1075;p63"/>
              <p:cNvSpPr/>
              <p:nvPr/>
            </p:nvSpPr>
            <p:spPr>
              <a:xfrm>
                <a:off x="1475625" y="3895775"/>
                <a:ext cx="142625" cy="364000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14560" extrusionOk="0">
                    <a:moveTo>
                      <a:pt x="3481" y="636"/>
                    </a:moveTo>
                    <a:cubicBezTo>
                      <a:pt x="3653" y="636"/>
                      <a:pt x="3799" y="782"/>
                      <a:pt x="3799" y="954"/>
                    </a:cubicBezTo>
                    <a:lnTo>
                      <a:pt x="3799" y="1271"/>
                    </a:lnTo>
                    <a:lnTo>
                      <a:pt x="1893" y="1271"/>
                    </a:lnTo>
                    <a:lnTo>
                      <a:pt x="1893" y="954"/>
                    </a:lnTo>
                    <a:cubicBezTo>
                      <a:pt x="1893" y="782"/>
                      <a:pt x="2038" y="636"/>
                      <a:pt x="2210" y="636"/>
                    </a:cubicBezTo>
                    <a:close/>
                    <a:moveTo>
                      <a:pt x="3507" y="1893"/>
                    </a:moveTo>
                    <a:lnTo>
                      <a:pt x="3574" y="2529"/>
                    </a:lnTo>
                    <a:lnTo>
                      <a:pt x="2118" y="2529"/>
                    </a:lnTo>
                    <a:lnTo>
                      <a:pt x="2184" y="1893"/>
                    </a:lnTo>
                    <a:close/>
                    <a:moveTo>
                      <a:pt x="3626" y="3164"/>
                    </a:moveTo>
                    <a:lnTo>
                      <a:pt x="3693" y="3799"/>
                    </a:lnTo>
                    <a:lnTo>
                      <a:pt x="1999" y="3799"/>
                    </a:lnTo>
                    <a:lnTo>
                      <a:pt x="2065" y="3164"/>
                    </a:lnTo>
                    <a:close/>
                    <a:moveTo>
                      <a:pt x="3759" y="4435"/>
                    </a:moveTo>
                    <a:lnTo>
                      <a:pt x="3799" y="4845"/>
                    </a:lnTo>
                    <a:cubicBezTo>
                      <a:pt x="3799" y="4911"/>
                      <a:pt x="3838" y="4977"/>
                      <a:pt x="3891" y="5030"/>
                    </a:cubicBezTo>
                    <a:lnTo>
                      <a:pt x="4593" y="5745"/>
                    </a:lnTo>
                    <a:cubicBezTo>
                      <a:pt x="4897" y="6036"/>
                      <a:pt x="5056" y="6446"/>
                      <a:pt x="5056" y="6857"/>
                    </a:cubicBezTo>
                    <a:lnTo>
                      <a:pt x="5056" y="13302"/>
                    </a:lnTo>
                    <a:cubicBezTo>
                      <a:pt x="5056" y="13646"/>
                      <a:pt x="4778" y="13924"/>
                      <a:pt x="4434" y="13924"/>
                    </a:cubicBezTo>
                    <a:lnTo>
                      <a:pt x="1257" y="13924"/>
                    </a:lnTo>
                    <a:cubicBezTo>
                      <a:pt x="913" y="13924"/>
                      <a:pt x="635" y="13633"/>
                      <a:pt x="635" y="13289"/>
                    </a:cubicBezTo>
                    <a:lnTo>
                      <a:pt x="635" y="6857"/>
                    </a:lnTo>
                    <a:cubicBezTo>
                      <a:pt x="635" y="6446"/>
                      <a:pt x="794" y="6036"/>
                      <a:pt x="1099" y="5745"/>
                    </a:cubicBezTo>
                    <a:lnTo>
                      <a:pt x="1800" y="5030"/>
                    </a:lnTo>
                    <a:cubicBezTo>
                      <a:pt x="1853" y="4977"/>
                      <a:pt x="1893" y="4911"/>
                      <a:pt x="1893" y="4845"/>
                    </a:cubicBezTo>
                    <a:lnTo>
                      <a:pt x="1932" y="4435"/>
                    </a:lnTo>
                    <a:close/>
                    <a:moveTo>
                      <a:pt x="2210" y="1"/>
                    </a:moveTo>
                    <a:cubicBezTo>
                      <a:pt x="1694" y="1"/>
                      <a:pt x="1271" y="424"/>
                      <a:pt x="1271" y="954"/>
                    </a:cubicBezTo>
                    <a:lnTo>
                      <a:pt x="1271" y="1589"/>
                    </a:lnTo>
                    <a:cubicBezTo>
                      <a:pt x="1271" y="1748"/>
                      <a:pt x="1390" y="1880"/>
                      <a:pt x="1549" y="1893"/>
                    </a:cubicBezTo>
                    <a:lnTo>
                      <a:pt x="1284" y="4673"/>
                    </a:lnTo>
                    <a:lnTo>
                      <a:pt x="649" y="5295"/>
                    </a:lnTo>
                    <a:cubicBezTo>
                      <a:pt x="225" y="5705"/>
                      <a:pt x="0" y="6274"/>
                      <a:pt x="0" y="6857"/>
                    </a:cubicBezTo>
                    <a:lnTo>
                      <a:pt x="0" y="13289"/>
                    </a:lnTo>
                    <a:cubicBezTo>
                      <a:pt x="0" y="13990"/>
                      <a:pt x="569" y="14560"/>
                      <a:pt x="1271" y="14560"/>
                    </a:cubicBezTo>
                    <a:lnTo>
                      <a:pt x="4434" y="14560"/>
                    </a:lnTo>
                    <a:cubicBezTo>
                      <a:pt x="5135" y="14560"/>
                      <a:pt x="5704" y="13990"/>
                      <a:pt x="5704" y="13289"/>
                    </a:cubicBezTo>
                    <a:lnTo>
                      <a:pt x="5704" y="6857"/>
                    </a:lnTo>
                    <a:cubicBezTo>
                      <a:pt x="5704" y="6274"/>
                      <a:pt x="5466" y="5705"/>
                      <a:pt x="5056" y="5295"/>
                    </a:cubicBezTo>
                    <a:lnTo>
                      <a:pt x="5043" y="5295"/>
                    </a:lnTo>
                    <a:lnTo>
                      <a:pt x="4421" y="4673"/>
                    </a:lnTo>
                    <a:lnTo>
                      <a:pt x="4143" y="1893"/>
                    </a:lnTo>
                    <a:cubicBezTo>
                      <a:pt x="4301" y="1880"/>
                      <a:pt x="4434" y="1748"/>
                      <a:pt x="4434" y="1589"/>
                    </a:cubicBezTo>
                    <a:lnTo>
                      <a:pt x="4434" y="954"/>
                    </a:lnTo>
                    <a:cubicBezTo>
                      <a:pt x="4434" y="424"/>
                      <a:pt x="3997" y="1"/>
                      <a:pt x="3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63"/>
              <p:cNvSpPr/>
              <p:nvPr/>
            </p:nvSpPr>
            <p:spPr>
              <a:xfrm>
                <a:off x="1507375" y="4069825"/>
                <a:ext cx="79100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5652" extrusionOk="0">
                    <a:moveTo>
                      <a:pt x="1576" y="596"/>
                    </a:moveTo>
                    <a:cubicBezTo>
                      <a:pt x="2118" y="596"/>
                      <a:pt x="2542" y="1046"/>
                      <a:pt x="2529" y="1589"/>
                    </a:cubicBezTo>
                    <a:lnTo>
                      <a:pt x="2529" y="4117"/>
                    </a:lnTo>
                    <a:cubicBezTo>
                      <a:pt x="2542" y="4659"/>
                      <a:pt x="2118" y="5096"/>
                      <a:pt x="1576" y="5096"/>
                    </a:cubicBezTo>
                    <a:cubicBezTo>
                      <a:pt x="1033" y="5096"/>
                      <a:pt x="609" y="4659"/>
                      <a:pt x="623" y="4117"/>
                    </a:cubicBezTo>
                    <a:lnTo>
                      <a:pt x="623" y="1589"/>
                    </a:lnTo>
                    <a:cubicBezTo>
                      <a:pt x="609" y="1046"/>
                      <a:pt x="1033" y="596"/>
                      <a:pt x="1576" y="596"/>
                    </a:cubicBezTo>
                    <a:close/>
                    <a:moveTo>
                      <a:pt x="1576" y="1"/>
                    </a:moveTo>
                    <a:cubicBezTo>
                      <a:pt x="702" y="1"/>
                      <a:pt x="1" y="702"/>
                      <a:pt x="1" y="1589"/>
                    </a:cubicBezTo>
                    <a:lnTo>
                      <a:pt x="1" y="4117"/>
                    </a:lnTo>
                    <a:cubicBezTo>
                      <a:pt x="27" y="4964"/>
                      <a:pt x="729" y="5652"/>
                      <a:pt x="1576" y="5652"/>
                    </a:cubicBezTo>
                    <a:cubicBezTo>
                      <a:pt x="2436" y="5652"/>
                      <a:pt x="3137" y="4964"/>
                      <a:pt x="3164" y="4117"/>
                    </a:cubicBezTo>
                    <a:lnTo>
                      <a:pt x="3164" y="1589"/>
                    </a:lnTo>
                    <a:cubicBezTo>
                      <a:pt x="3164" y="715"/>
                      <a:pt x="2449" y="1"/>
                      <a:pt x="1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7" name="Google Shape;1077;p63"/>
          <p:cNvGrpSpPr/>
          <p:nvPr/>
        </p:nvGrpSpPr>
        <p:grpSpPr>
          <a:xfrm>
            <a:off x="5531526" y="1828856"/>
            <a:ext cx="523407" cy="637508"/>
            <a:chOff x="3513175" y="3875250"/>
            <a:chExt cx="332575" cy="405050"/>
          </a:xfrm>
        </p:grpSpPr>
        <p:sp>
          <p:nvSpPr>
            <p:cNvPr id="1078" name="Google Shape;1078;p63"/>
            <p:cNvSpPr/>
            <p:nvPr/>
          </p:nvSpPr>
          <p:spPr>
            <a:xfrm>
              <a:off x="3718675" y="4137650"/>
              <a:ext cx="127075" cy="142650"/>
            </a:xfrm>
            <a:custGeom>
              <a:avLst/>
              <a:gdLst/>
              <a:ahLst/>
              <a:cxnLst/>
              <a:rect l="l" t="t" r="r" b="b"/>
              <a:pathLst>
                <a:path w="5083" h="5706" extrusionOk="0">
                  <a:moveTo>
                    <a:pt x="4407" y="636"/>
                  </a:moveTo>
                  <a:lnTo>
                    <a:pt x="4010" y="3799"/>
                  </a:lnTo>
                  <a:lnTo>
                    <a:pt x="1085" y="3799"/>
                  </a:lnTo>
                  <a:lnTo>
                    <a:pt x="688" y="636"/>
                  </a:lnTo>
                  <a:close/>
                  <a:moveTo>
                    <a:pt x="3931" y="4448"/>
                  </a:moveTo>
                  <a:lnTo>
                    <a:pt x="3852" y="5070"/>
                  </a:lnTo>
                  <a:lnTo>
                    <a:pt x="1244" y="5070"/>
                  </a:lnTo>
                  <a:lnTo>
                    <a:pt x="1165" y="4448"/>
                  </a:lnTo>
                  <a:close/>
                  <a:moveTo>
                    <a:pt x="331" y="1"/>
                  </a:moveTo>
                  <a:cubicBezTo>
                    <a:pt x="146" y="1"/>
                    <a:pt x="0" y="173"/>
                    <a:pt x="27" y="358"/>
                  </a:cubicBezTo>
                  <a:lnTo>
                    <a:pt x="649" y="5427"/>
                  </a:lnTo>
                  <a:cubicBezTo>
                    <a:pt x="675" y="5586"/>
                    <a:pt x="807" y="5705"/>
                    <a:pt x="966" y="5705"/>
                  </a:cubicBezTo>
                  <a:lnTo>
                    <a:pt x="4129" y="5705"/>
                  </a:lnTo>
                  <a:cubicBezTo>
                    <a:pt x="4288" y="5705"/>
                    <a:pt x="4421" y="5586"/>
                    <a:pt x="4447" y="5427"/>
                  </a:cubicBezTo>
                  <a:lnTo>
                    <a:pt x="5082" y="358"/>
                  </a:lnTo>
                  <a:cubicBezTo>
                    <a:pt x="5082" y="265"/>
                    <a:pt x="5056" y="186"/>
                    <a:pt x="5003" y="107"/>
                  </a:cubicBezTo>
                  <a:cubicBezTo>
                    <a:pt x="4937" y="40"/>
                    <a:pt x="4857" y="1"/>
                    <a:pt x="4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3"/>
            <p:cNvSpPr/>
            <p:nvPr/>
          </p:nvSpPr>
          <p:spPr>
            <a:xfrm>
              <a:off x="3794100" y="4175700"/>
              <a:ext cx="18225" cy="15900"/>
            </a:xfrm>
            <a:custGeom>
              <a:avLst/>
              <a:gdLst/>
              <a:ahLst/>
              <a:cxnLst/>
              <a:rect l="l" t="t" r="r" b="b"/>
              <a:pathLst>
                <a:path w="729" h="636" extrusionOk="0">
                  <a:moveTo>
                    <a:pt x="424" y="1"/>
                  </a:moveTo>
                  <a:cubicBezTo>
                    <a:pt x="133" y="1"/>
                    <a:pt x="1" y="345"/>
                    <a:pt x="199" y="543"/>
                  </a:cubicBezTo>
                  <a:cubicBezTo>
                    <a:pt x="263" y="607"/>
                    <a:pt x="340" y="635"/>
                    <a:pt x="415" y="635"/>
                  </a:cubicBezTo>
                  <a:cubicBezTo>
                    <a:pt x="576" y="635"/>
                    <a:pt x="729" y="507"/>
                    <a:pt x="729" y="318"/>
                  </a:cubicBezTo>
                  <a:cubicBezTo>
                    <a:pt x="729" y="146"/>
                    <a:pt x="596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3"/>
            <p:cNvSpPr/>
            <p:nvPr/>
          </p:nvSpPr>
          <p:spPr>
            <a:xfrm>
              <a:off x="3781200" y="4199525"/>
              <a:ext cx="18550" cy="15900"/>
            </a:xfrm>
            <a:custGeom>
              <a:avLst/>
              <a:gdLst/>
              <a:ahLst/>
              <a:cxnLst/>
              <a:rect l="l" t="t" r="r" b="b"/>
              <a:pathLst>
                <a:path w="742" h="636" extrusionOk="0">
                  <a:moveTo>
                    <a:pt x="424" y="1"/>
                  </a:moveTo>
                  <a:cubicBezTo>
                    <a:pt x="146" y="1"/>
                    <a:pt x="1" y="345"/>
                    <a:pt x="199" y="543"/>
                  </a:cubicBezTo>
                  <a:cubicBezTo>
                    <a:pt x="263" y="607"/>
                    <a:pt x="341" y="635"/>
                    <a:pt x="418" y="635"/>
                  </a:cubicBezTo>
                  <a:cubicBezTo>
                    <a:pt x="583" y="635"/>
                    <a:pt x="742" y="507"/>
                    <a:pt x="742" y="318"/>
                  </a:cubicBezTo>
                  <a:cubicBezTo>
                    <a:pt x="742" y="146"/>
                    <a:pt x="596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3"/>
            <p:cNvSpPr/>
            <p:nvPr/>
          </p:nvSpPr>
          <p:spPr>
            <a:xfrm>
              <a:off x="3782850" y="4164450"/>
              <a:ext cx="9950" cy="8375"/>
            </a:xfrm>
            <a:custGeom>
              <a:avLst/>
              <a:gdLst/>
              <a:ahLst/>
              <a:cxnLst/>
              <a:rect l="l" t="t" r="r" b="b"/>
              <a:pathLst>
                <a:path w="398" h="335" extrusionOk="0">
                  <a:moveTo>
                    <a:pt x="226" y="1"/>
                  </a:moveTo>
                  <a:cubicBezTo>
                    <a:pt x="80" y="1"/>
                    <a:pt x="1" y="186"/>
                    <a:pt x="107" y="292"/>
                  </a:cubicBezTo>
                  <a:cubicBezTo>
                    <a:pt x="140" y="321"/>
                    <a:pt x="182" y="335"/>
                    <a:pt x="223" y="335"/>
                  </a:cubicBezTo>
                  <a:cubicBezTo>
                    <a:pt x="311" y="335"/>
                    <a:pt x="398" y="272"/>
                    <a:pt x="398" y="173"/>
                  </a:cubicBezTo>
                  <a:cubicBezTo>
                    <a:pt x="398" y="80"/>
                    <a:pt x="318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3"/>
            <p:cNvSpPr/>
            <p:nvPr/>
          </p:nvSpPr>
          <p:spPr>
            <a:xfrm>
              <a:off x="3552900" y="3897900"/>
              <a:ext cx="142625" cy="382400"/>
            </a:xfrm>
            <a:custGeom>
              <a:avLst/>
              <a:gdLst/>
              <a:ahLst/>
              <a:cxnLst/>
              <a:rect l="l" t="t" r="r" b="b"/>
              <a:pathLst>
                <a:path w="5705" h="15296" extrusionOk="0">
                  <a:moveTo>
                    <a:pt x="3494" y="756"/>
                  </a:moveTo>
                  <a:cubicBezTo>
                    <a:pt x="3647" y="756"/>
                    <a:pt x="3799" y="856"/>
                    <a:pt x="3812" y="1054"/>
                  </a:cubicBezTo>
                  <a:cubicBezTo>
                    <a:pt x="3812" y="1226"/>
                    <a:pt x="3944" y="1372"/>
                    <a:pt x="4130" y="1372"/>
                  </a:cubicBezTo>
                  <a:cubicBezTo>
                    <a:pt x="4142" y="1371"/>
                    <a:pt x="4154" y="1370"/>
                    <a:pt x="4166" y="1370"/>
                  </a:cubicBezTo>
                  <a:cubicBezTo>
                    <a:pt x="4571" y="1370"/>
                    <a:pt x="4568" y="2008"/>
                    <a:pt x="4154" y="2008"/>
                  </a:cubicBezTo>
                  <a:cubicBezTo>
                    <a:pt x="4146" y="2008"/>
                    <a:pt x="4138" y="2007"/>
                    <a:pt x="4130" y="2007"/>
                  </a:cubicBezTo>
                  <a:cubicBezTo>
                    <a:pt x="3944" y="2007"/>
                    <a:pt x="3812" y="2139"/>
                    <a:pt x="3812" y="2311"/>
                  </a:cubicBezTo>
                  <a:lnTo>
                    <a:pt x="3812" y="3582"/>
                  </a:lnTo>
                  <a:cubicBezTo>
                    <a:pt x="3825" y="3807"/>
                    <a:pt x="3656" y="3919"/>
                    <a:pt x="3489" y="3919"/>
                  </a:cubicBezTo>
                  <a:cubicBezTo>
                    <a:pt x="3322" y="3919"/>
                    <a:pt x="3157" y="3807"/>
                    <a:pt x="3177" y="3582"/>
                  </a:cubicBezTo>
                  <a:lnTo>
                    <a:pt x="3177" y="2311"/>
                  </a:lnTo>
                  <a:cubicBezTo>
                    <a:pt x="3177" y="2139"/>
                    <a:pt x="3031" y="1994"/>
                    <a:pt x="2859" y="1994"/>
                  </a:cubicBezTo>
                  <a:lnTo>
                    <a:pt x="1588" y="1994"/>
                  </a:lnTo>
                  <a:cubicBezTo>
                    <a:pt x="1416" y="1994"/>
                    <a:pt x="1284" y="1861"/>
                    <a:pt x="1284" y="1689"/>
                  </a:cubicBezTo>
                  <a:cubicBezTo>
                    <a:pt x="1271" y="1504"/>
                    <a:pt x="1416" y="1372"/>
                    <a:pt x="1588" y="1372"/>
                  </a:cubicBezTo>
                  <a:cubicBezTo>
                    <a:pt x="1774" y="1372"/>
                    <a:pt x="1906" y="1226"/>
                    <a:pt x="1906" y="1054"/>
                  </a:cubicBezTo>
                  <a:cubicBezTo>
                    <a:pt x="1919" y="856"/>
                    <a:pt x="2072" y="756"/>
                    <a:pt x="2224" y="756"/>
                  </a:cubicBezTo>
                  <a:cubicBezTo>
                    <a:pt x="2376" y="756"/>
                    <a:pt x="2528" y="856"/>
                    <a:pt x="2541" y="1054"/>
                  </a:cubicBezTo>
                  <a:cubicBezTo>
                    <a:pt x="2541" y="1266"/>
                    <a:pt x="2700" y="1372"/>
                    <a:pt x="2859" y="1372"/>
                  </a:cubicBezTo>
                  <a:cubicBezTo>
                    <a:pt x="3018" y="1372"/>
                    <a:pt x="3177" y="1266"/>
                    <a:pt x="3177" y="1054"/>
                  </a:cubicBezTo>
                  <a:cubicBezTo>
                    <a:pt x="3190" y="856"/>
                    <a:pt x="3342" y="756"/>
                    <a:pt x="3494" y="756"/>
                  </a:cubicBezTo>
                  <a:close/>
                  <a:moveTo>
                    <a:pt x="2541" y="2642"/>
                  </a:moveTo>
                  <a:lnTo>
                    <a:pt x="2541" y="3582"/>
                  </a:lnTo>
                  <a:cubicBezTo>
                    <a:pt x="2541" y="4111"/>
                    <a:pt x="2965" y="4535"/>
                    <a:pt x="3494" y="4535"/>
                  </a:cubicBezTo>
                  <a:cubicBezTo>
                    <a:pt x="3560" y="4535"/>
                    <a:pt x="3627" y="4522"/>
                    <a:pt x="3693" y="4508"/>
                  </a:cubicBezTo>
                  <a:lnTo>
                    <a:pt x="3799" y="5580"/>
                  </a:lnTo>
                  <a:cubicBezTo>
                    <a:pt x="3812" y="5647"/>
                    <a:pt x="3838" y="5713"/>
                    <a:pt x="3891" y="5766"/>
                  </a:cubicBezTo>
                  <a:lnTo>
                    <a:pt x="4606" y="6480"/>
                  </a:lnTo>
                  <a:cubicBezTo>
                    <a:pt x="4897" y="6772"/>
                    <a:pt x="5069" y="7182"/>
                    <a:pt x="5069" y="7592"/>
                  </a:cubicBezTo>
                  <a:lnTo>
                    <a:pt x="5069" y="14025"/>
                  </a:lnTo>
                  <a:cubicBezTo>
                    <a:pt x="5069" y="14369"/>
                    <a:pt x="4778" y="14660"/>
                    <a:pt x="4434" y="14660"/>
                  </a:cubicBezTo>
                  <a:lnTo>
                    <a:pt x="1271" y="14660"/>
                  </a:lnTo>
                  <a:cubicBezTo>
                    <a:pt x="913" y="14660"/>
                    <a:pt x="635" y="14369"/>
                    <a:pt x="635" y="14025"/>
                  </a:cubicBezTo>
                  <a:lnTo>
                    <a:pt x="635" y="7605"/>
                  </a:lnTo>
                  <a:cubicBezTo>
                    <a:pt x="635" y="7182"/>
                    <a:pt x="808" y="6772"/>
                    <a:pt x="1099" y="6480"/>
                  </a:cubicBezTo>
                  <a:lnTo>
                    <a:pt x="1813" y="5766"/>
                  </a:lnTo>
                  <a:cubicBezTo>
                    <a:pt x="1866" y="5713"/>
                    <a:pt x="1893" y="5647"/>
                    <a:pt x="1893" y="5580"/>
                  </a:cubicBezTo>
                  <a:lnTo>
                    <a:pt x="2184" y="2642"/>
                  </a:lnTo>
                  <a:close/>
                  <a:moveTo>
                    <a:pt x="1953" y="0"/>
                  </a:moveTo>
                  <a:cubicBezTo>
                    <a:pt x="1489" y="0"/>
                    <a:pt x="1031" y="238"/>
                    <a:pt x="781" y="683"/>
                  </a:cubicBezTo>
                  <a:cubicBezTo>
                    <a:pt x="344" y="1438"/>
                    <a:pt x="728" y="2391"/>
                    <a:pt x="1549" y="2642"/>
                  </a:cubicBezTo>
                  <a:lnTo>
                    <a:pt x="1284" y="5395"/>
                  </a:lnTo>
                  <a:lnTo>
                    <a:pt x="649" y="6030"/>
                  </a:lnTo>
                  <a:cubicBezTo>
                    <a:pt x="238" y="6441"/>
                    <a:pt x="0" y="7010"/>
                    <a:pt x="0" y="7592"/>
                  </a:cubicBezTo>
                  <a:lnTo>
                    <a:pt x="0" y="14025"/>
                  </a:lnTo>
                  <a:cubicBezTo>
                    <a:pt x="0" y="14726"/>
                    <a:pt x="569" y="15295"/>
                    <a:pt x="1271" y="15295"/>
                  </a:cubicBezTo>
                  <a:lnTo>
                    <a:pt x="4434" y="15295"/>
                  </a:lnTo>
                  <a:cubicBezTo>
                    <a:pt x="5135" y="15295"/>
                    <a:pt x="5691" y="14726"/>
                    <a:pt x="5705" y="14025"/>
                  </a:cubicBezTo>
                  <a:lnTo>
                    <a:pt x="5705" y="7605"/>
                  </a:lnTo>
                  <a:cubicBezTo>
                    <a:pt x="5705" y="7010"/>
                    <a:pt x="5466" y="6454"/>
                    <a:pt x="5056" y="6030"/>
                  </a:cubicBezTo>
                  <a:lnTo>
                    <a:pt x="4421" y="5395"/>
                  </a:lnTo>
                  <a:lnTo>
                    <a:pt x="4288" y="4098"/>
                  </a:lnTo>
                  <a:cubicBezTo>
                    <a:pt x="4394" y="3939"/>
                    <a:pt x="4447" y="3767"/>
                    <a:pt x="4447" y="3582"/>
                  </a:cubicBezTo>
                  <a:lnTo>
                    <a:pt x="4447" y="2589"/>
                  </a:lnTo>
                  <a:cubicBezTo>
                    <a:pt x="5083" y="2153"/>
                    <a:pt x="5241" y="1292"/>
                    <a:pt x="4791" y="657"/>
                  </a:cubicBezTo>
                  <a:cubicBezTo>
                    <a:pt x="4528" y="282"/>
                    <a:pt x="4107" y="80"/>
                    <a:pt x="3677" y="80"/>
                  </a:cubicBezTo>
                  <a:cubicBezTo>
                    <a:pt x="3393" y="80"/>
                    <a:pt x="3106" y="168"/>
                    <a:pt x="2859" y="353"/>
                  </a:cubicBezTo>
                  <a:cubicBezTo>
                    <a:pt x="2599" y="114"/>
                    <a:pt x="2275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3"/>
            <p:cNvSpPr/>
            <p:nvPr/>
          </p:nvSpPr>
          <p:spPr>
            <a:xfrm>
              <a:off x="3584650" y="4090350"/>
              <a:ext cx="79100" cy="142300"/>
            </a:xfrm>
            <a:custGeom>
              <a:avLst/>
              <a:gdLst/>
              <a:ahLst/>
              <a:cxnLst/>
              <a:rect l="l" t="t" r="r" b="b"/>
              <a:pathLst>
                <a:path w="3164" h="5692" extrusionOk="0">
                  <a:moveTo>
                    <a:pt x="1576" y="635"/>
                  </a:moveTo>
                  <a:cubicBezTo>
                    <a:pt x="2105" y="635"/>
                    <a:pt x="2529" y="1059"/>
                    <a:pt x="2529" y="1588"/>
                  </a:cubicBezTo>
                  <a:lnTo>
                    <a:pt x="2529" y="4116"/>
                  </a:lnTo>
                  <a:cubicBezTo>
                    <a:pt x="2529" y="4646"/>
                    <a:pt x="2105" y="5069"/>
                    <a:pt x="1576" y="5069"/>
                  </a:cubicBezTo>
                  <a:cubicBezTo>
                    <a:pt x="1060" y="5069"/>
                    <a:pt x="636" y="4646"/>
                    <a:pt x="636" y="4116"/>
                  </a:cubicBezTo>
                  <a:lnTo>
                    <a:pt x="636" y="1588"/>
                  </a:lnTo>
                  <a:cubicBezTo>
                    <a:pt x="636" y="1059"/>
                    <a:pt x="1060" y="635"/>
                    <a:pt x="1576" y="635"/>
                  </a:cubicBezTo>
                  <a:close/>
                  <a:moveTo>
                    <a:pt x="1576" y="0"/>
                  </a:moveTo>
                  <a:cubicBezTo>
                    <a:pt x="702" y="0"/>
                    <a:pt x="1" y="715"/>
                    <a:pt x="1" y="1588"/>
                  </a:cubicBezTo>
                  <a:lnTo>
                    <a:pt x="1" y="4116"/>
                  </a:lnTo>
                  <a:cubicBezTo>
                    <a:pt x="1" y="4990"/>
                    <a:pt x="702" y="5691"/>
                    <a:pt x="1576" y="5691"/>
                  </a:cubicBezTo>
                  <a:cubicBezTo>
                    <a:pt x="2449" y="5691"/>
                    <a:pt x="3164" y="4990"/>
                    <a:pt x="3164" y="4116"/>
                  </a:cubicBezTo>
                  <a:lnTo>
                    <a:pt x="3164" y="1588"/>
                  </a:lnTo>
                  <a:cubicBezTo>
                    <a:pt x="3164" y="715"/>
                    <a:pt x="2449" y="0"/>
                    <a:pt x="1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3"/>
            <p:cNvSpPr/>
            <p:nvPr/>
          </p:nvSpPr>
          <p:spPr>
            <a:xfrm>
              <a:off x="3671350" y="3875250"/>
              <a:ext cx="55600" cy="47350"/>
            </a:xfrm>
            <a:custGeom>
              <a:avLst/>
              <a:gdLst/>
              <a:ahLst/>
              <a:cxnLst/>
              <a:rect l="l" t="t" r="r" b="b"/>
              <a:pathLst>
                <a:path w="2224" h="1894" extrusionOk="0">
                  <a:moveTo>
                    <a:pt x="1281" y="635"/>
                  </a:moveTo>
                  <a:cubicBezTo>
                    <a:pt x="1439" y="635"/>
                    <a:pt x="1589" y="758"/>
                    <a:pt x="1589" y="954"/>
                  </a:cubicBezTo>
                  <a:cubicBezTo>
                    <a:pt x="1589" y="1126"/>
                    <a:pt x="1456" y="1259"/>
                    <a:pt x="1284" y="1259"/>
                  </a:cubicBezTo>
                  <a:cubicBezTo>
                    <a:pt x="993" y="1259"/>
                    <a:pt x="861" y="928"/>
                    <a:pt x="1059" y="729"/>
                  </a:cubicBezTo>
                  <a:cubicBezTo>
                    <a:pt x="1124" y="664"/>
                    <a:pt x="1204" y="635"/>
                    <a:pt x="1281" y="635"/>
                  </a:cubicBezTo>
                  <a:close/>
                  <a:moveTo>
                    <a:pt x="1269" y="1"/>
                  </a:moveTo>
                  <a:cubicBezTo>
                    <a:pt x="1038" y="1"/>
                    <a:pt x="801" y="87"/>
                    <a:pt x="609" y="279"/>
                  </a:cubicBezTo>
                  <a:cubicBezTo>
                    <a:pt x="0" y="875"/>
                    <a:pt x="437" y="1894"/>
                    <a:pt x="1284" y="1894"/>
                  </a:cubicBezTo>
                  <a:cubicBezTo>
                    <a:pt x="1800" y="1894"/>
                    <a:pt x="2224" y="1470"/>
                    <a:pt x="2224" y="954"/>
                  </a:cubicBezTo>
                  <a:cubicBezTo>
                    <a:pt x="2224" y="380"/>
                    <a:pt x="1756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3"/>
            <p:cNvSpPr/>
            <p:nvPr/>
          </p:nvSpPr>
          <p:spPr>
            <a:xfrm>
              <a:off x="3513175" y="3886175"/>
              <a:ext cx="55625" cy="47675"/>
            </a:xfrm>
            <a:custGeom>
              <a:avLst/>
              <a:gdLst/>
              <a:ahLst/>
              <a:cxnLst/>
              <a:rect l="l" t="t" r="r" b="b"/>
              <a:pathLst>
                <a:path w="2225" h="1907" extrusionOk="0">
                  <a:moveTo>
                    <a:pt x="1266" y="637"/>
                  </a:moveTo>
                  <a:cubicBezTo>
                    <a:pt x="1430" y="637"/>
                    <a:pt x="1589" y="765"/>
                    <a:pt x="1589" y="954"/>
                  </a:cubicBezTo>
                  <a:cubicBezTo>
                    <a:pt x="1589" y="1126"/>
                    <a:pt x="1444" y="1272"/>
                    <a:pt x="1272" y="1272"/>
                  </a:cubicBezTo>
                  <a:cubicBezTo>
                    <a:pt x="994" y="1272"/>
                    <a:pt x="848" y="927"/>
                    <a:pt x="1047" y="729"/>
                  </a:cubicBezTo>
                  <a:cubicBezTo>
                    <a:pt x="1110" y="665"/>
                    <a:pt x="1188" y="637"/>
                    <a:pt x="1266" y="637"/>
                  </a:cubicBezTo>
                  <a:close/>
                  <a:moveTo>
                    <a:pt x="1270" y="1"/>
                  </a:moveTo>
                  <a:cubicBezTo>
                    <a:pt x="1038" y="1"/>
                    <a:pt x="802" y="87"/>
                    <a:pt x="610" y="279"/>
                  </a:cubicBezTo>
                  <a:cubicBezTo>
                    <a:pt x="1" y="875"/>
                    <a:pt x="424" y="1907"/>
                    <a:pt x="1272" y="1907"/>
                  </a:cubicBezTo>
                  <a:cubicBezTo>
                    <a:pt x="1801" y="1907"/>
                    <a:pt x="2224" y="1483"/>
                    <a:pt x="2224" y="954"/>
                  </a:cubicBezTo>
                  <a:cubicBezTo>
                    <a:pt x="2224" y="380"/>
                    <a:pt x="1757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63"/>
          <p:cNvGrpSpPr/>
          <p:nvPr/>
        </p:nvGrpSpPr>
        <p:grpSpPr>
          <a:xfrm>
            <a:off x="2812465" y="1643708"/>
            <a:ext cx="1017285" cy="1007805"/>
            <a:chOff x="2812465" y="1643708"/>
            <a:chExt cx="1017285" cy="1007805"/>
          </a:xfrm>
        </p:grpSpPr>
        <p:sp>
          <p:nvSpPr>
            <p:cNvPr id="1087" name="Google Shape;1087;p63"/>
            <p:cNvSpPr/>
            <p:nvPr/>
          </p:nvSpPr>
          <p:spPr>
            <a:xfrm>
              <a:off x="2812465" y="1643708"/>
              <a:ext cx="1017285" cy="1007805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8" name="Google Shape;1088;p63"/>
            <p:cNvGrpSpPr/>
            <p:nvPr/>
          </p:nvGrpSpPr>
          <p:grpSpPr>
            <a:xfrm>
              <a:off x="3150549" y="1898524"/>
              <a:ext cx="341121" cy="498179"/>
              <a:chOff x="3310025" y="1482825"/>
              <a:chExt cx="216750" cy="316525"/>
            </a:xfrm>
          </p:grpSpPr>
          <p:sp>
            <p:nvSpPr>
              <p:cNvPr id="1089" name="Google Shape;1089;p63"/>
              <p:cNvSpPr/>
              <p:nvPr/>
            </p:nvSpPr>
            <p:spPr>
              <a:xfrm>
                <a:off x="3310025" y="1482825"/>
                <a:ext cx="216750" cy="31652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12661" extrusionOk="0">
                    <a:moveTo>
                      <a:pt x="4335" y="639"/>
                    </a:moveTo>
                    <a:cubicBezTo>
                      <a:pt x="4878" y="639"/>
                      <a:pt x="5420" y="967"/>
                      <a:pt x="5573" y="1622"/>
                    </a:cubicBezTo>
                    <a:cubicBezTo>
                      <a:pt x="5599" y="1728"/>
                      <a:pt x="5678" y="1820"/>
                      <a:pt x="5798" y="1847"/>
                    </a:cubicBezTo>
                    <a:cubicBezTo>
                      <a:pt x="5824" y="1853"/>
                      <a:pt x="5851" y="1857"/>
                      <a:pt x="5879" y="1857"/>
                    </a:cubicBezTo>
                    <a:cubicBezTo>
                      <a:pt x="5960" y="1857"/>
                      <a:pt x="6042" y="1827"/>
                      <a:pt x="6102" y="1767"/>
                    </a:cubicBezTo>
                    <a:cubicBezTo>
                      <a:pt x="6221" y="1648"/>
                      <a:pt x="6380" y="1582"/>
                      <a:pt x="6552" y="1582"/>
                    </a:cubicBezTo>
                    <a:cubicBezTo>
                      <a:pt x="6896" y="1582"/>
                      <a:pt x="7187" y="1860"/>
                      <a:pt x="7187" y="2217"/>
                    </a:cubicBezTo>
                    <a:cubicBezTo>
                      <a:pt x="7187" y="2390"/>
                      <a:pt x="7320" y="2535"/>
                      <a:pt x="7505" y="2535"/>
                    </a:cubicBezTo>
                    <a:cubicBezTo>
                      <a:pt x="7889" y="2562"/>
                      <a:pt x="7889" y="3131"/>
                      <a:pt x="7505" y="3170"/>
                    </a:cubicBezTo>
                    <a:lnTo>
                      <a:pt x="7505" y="3157"/>
                    </a:lnTo>
                    <a:lnTo>
                      <a:pt x="6234" y="3157"/>
                    </a:lnTo>
                    <a:cubicBezTo>
                      <a:pt x="6062" y="3157"/>
                      <a:pt x="5917" y="3303"/>
                      <a:pt x="5917" y="3475"/>
                    </a:cubicBezTo>
                    <a:lnTo>
                      <a:pt x="5917" y="4745"/>
                    </a:lnTo>
                    <a:cubicBezTo>
                      <a:pt x="5903" y="4944"/>
                      <a:pt x="5751" y="5043"/>
                      <a:pt x="5599" y="5043"/>
                    </a:cubicBezTo>
                    <a:cubicBezTo>
                      <a:pt x="5447" y="5043"/>
                      <a:pt x="5295" y="4944"/>
                      <a:pt x="5281" y="4745"/>
                    </a:cubicBezTo>
                    <a:lnTo>
                      <a:pt x="5281" y="3475"/>
                    </a:lnTo>
                    <a:cubicBezTo>
                      <a:pt x="5281" y="3303"/>
                      <a:pt x="5149" y="3157"/>
                      <a:pt x="4964" y="3157"/>
                    </a:cubicBezTo>
                    <a:lnTo>
                      <a:pt x="3706" y="3157"/>
                    </a:lnTo>
                    <a:cubicBezTo>
                      <a:pt x="3534" y="3157"/>
                      <a:pt x="3389" y="3303"/>
                      <a:pt x="3389" y="3475"/>
                    </a:cubicBezTo>
                    <a:cubicBezTo>
                      <a:pt x="3389" y="3687"/>
                      <a:pt x="3230" y="3792"/>
                      <a:pt x="3071" y="3792"/>
                    </a:cubicBezTo>
                    <a:cubicBezTo>
                      <a:pt x="2912" y="3792"/>
                      <a:pt x="2753" y="3687"/>
                      <a:pt x="2753" y="3475"/>
                    </a:cubicBezTo>
                    <a:cubicBezTo>
                      <a:pt x="2753" y="3303"/>
                      <a:pt x="2608" y="3157"/>
                      <a:pt x="2436" y="3157"/>
                    </a:cubicBezTo>
                    <a:lnTo>
                      <a:pt x="1178" y="3157"/>
                    </a:lnTo>
                    <a:cubicBezTo>
                      <a:pt x="1166" y="3158"/>
                      <a:pt x="1153" y="3159"/>
                      <a:pt x="1141" y="3159"/>
                    </a:cubicBezTo>
                    <a:cubicBezTo>
                      <a:pt x="728" y="3159"/>
                      <a:pt x="728" y="2533"/>
                      <a:pt x="1141" y="2533"/>
                    </a:cubicBezTo>
                    <a:cubicBezTo>
                      <a:pt x="1153" y="2533"/>
                      <a:pt x="1166" y="2534"/>
                      <a:pt x="1178" y="2535"/>
                    </a:cubicBezTo>
                    <a:cubicBezTo>
                      <a:pt x="1350" y="2522"/>
                      <a:pt x="1483" y="2390"/>
                      <a:pt x="1483" y="2217"/>
                    </a:cubicBezTo>
                    <a:cubicBezTo>
                      <a:pt x="1483" y="1860"/>
                      <a:pt x="1774" y="1582"/>
                      <a:pt x="2118" y="1582"/>
                    </a:cubicBezTo>
                    <a:cubicBezTo>
                      <a:pt x="2290" y="1582"/>
                      <a:pt x="2449" y="1648"/>
                      <a:pt x="2568" y="1767"/>
                    </a:cubicBezTo>
                    <a:cubicBezTo>
                      <a:pt x="2628" y="1827"/>
                      <a:pt x="2710" y="1857"/>
                      <a:pt x="2797" y="1857"/>
                    </a:cubicBezTo>
                    <a:cubicBezTo>
                      <a:pt x="2826" y="1857"/>
                      <a:pt x="2856" y="1853"/>
                      <a:pt x="2886" y="1847"/>
                    </a:cubicBezTo>
                    <a:cubicBezTo>
                      <a:pt x="2992" y="1820"/>
                      <a:pt x="3071" y="1728"/>
                      <a:pt x="3098" y="1622"/>
                    </a:cubicBezTo>
                    <a:cubicBezTo>
                      <a:pt x="3250" y="967"/>
                      <a:pt x="3792" y="639"/>
                      <a:pt x="4335" y="639"/>
                    </a:cubicBezTo>
                    <a:close/>
                    <a:moveTo>
                      <a:pt x="7161" y="3792"/>
                    </a:moveTo>
                    <a:lnTo>
                      <a:pt x="6671" y="10754"/>
                    </a:lnTo>
                    <a:lnTo>
                      <a:pt x="2012" y="10754"/>
                    </a:lnTo>
                    <a:lnTo>
                      <a:pt x="1509" y="3792"/>
                    </a:lnTo>
                    <a:lnTo>
                      <a:pt x="2171" y="3792"/>
                    </a:lnTo>
                    <a:cubicBezTo>
                      <a:pt x="2323" y="4216"/>
                      <a:pt x="2697" y="4428"/>
                      <a:pt x="3069" y="4428"/>
                    </a:cubicBezTo>
                    <a:cubicBezTo>
                      <a:pt x="3442" y="4428"/>
                      <a:pt x="3812" y="4216"/>
                      <a:pt x="3958" y="3792"/>
                    </a:cubicBezTo>
                    <a:lnTo>
                      <a:pt x="4646" y="3792"/>
                    </a:lnTo>
                    <a:lnTo>
                      <a:pt x="4646" y="4745"/>
                    </a:lnTo>
                    <a:cubicBezTo>
                      <a:pt x="4646" y="5262"/>
                      <a:pt x="5070" y="5698"/>
                      <a:pt x="5599" y="5698"/>
                    </a:cubicBezTo>
                    <a:cubicBezTo>
                      <a:pt x="6128" y="5698"/>
                      <a:pt x="6552" y="5262"/>
                      <a:pt x="6552" y="4745"/>
                    </a:cubicBezTo>
                    <a:lnTo>
                      <a:pt x="6552" y="3792"/>
                    </a:lnTo>
                    <a:close/>
                    <a:moveTo>
                      <a:pt x="6618" y="11390"/>
                    </a:moveTo>
                    <a:lnTo>
                      <a:pt x="6578" y="12025"/>
                    </a:lnTo>
                    <a:lnTo>
                      <a:pt x="2105" y="12025"/>
                    </a:lnTo>
                    <a:lnTo>
                      <a:pt x="2052" y="11390"/>
                    </a:lnTo>
                    <a:close/>
                    <a:moveTo>
                      <a:pt x="4335" y="1"/>
                    </a:moveTo>
                    <a:cubicBezTo>
                      <a:pt x="3660" y="1"/>
                      <a:pt x="2985" y="351"/>
                      <a:pt x="2634" y="1053"/>
                    </a:cubicBezTo>
                    <a:cubicBezTo>
                      <a:pt x="2475" y="987"/>
                      <a:pt x="2290" y="947"/>
                      <a:pt x="2118" y="947"/>
                    </a:cubicBezTo>
                    <a:cubicBezTo>
                      <a:pt x="1523" y="947"/>
                      <a:pt x="1006" y="1357"/>
                      <a:pt x="887" y="1940"/>
                    </a:cubicBezTo>
                    <a:cubicBezTo>
                      <a:pt x="0" y="2217"/>
                      <a:pt x="0" y="3462"/>
                      <a:pt x="874" y="3753"/>
                    </a:cubicBezTo>
                    <a:lnTo>
                      <a:pt x="1496" y="12356"/>
                    </a:lnTo>
                    <a:cubicBezTo>
                      <a:pt x="1496" y="12528"/>
                      <a:pt x="1642" y="12660"/>
                      <a:pt x="1800" y="12660"/>
                    </a:cubicBezTo>
                    <a:lnTo>
                      <a:pt x="6870" y="12660"/>
                    </a:lnTo>
                    <a:cubicBezTo>
                      <a:pt x="7028" y="12660"/>
                      <a:pt x="7174" y="12528"/>
                      <a:pt x="7187" y="12356"/>
                    </a:cubicBezTo>
                    <a:lnTo>
                      <a:pt x="7796" y="3740"/>
                    </a:lnTo>
                    <a:cubicBezTo>
                      <a:pt x="8670" y="3462"/>
                      <a:pt x="8670" y="2217"/>
                      <a:pt x="7783" y="1940"/>
                    </a:cubicBezTo>
                    <a:cubicBezTo>
                      <a:pt x="7664" y="1357"/>
                      <a:pt x="7148" y="947"/>
                      <a:pt x="6552" y="947"/>
                    </a:cubicBezTo>
                    <a:cubicBezTo>
                      <a:pt x="6380" y="947"/>
                      <a:pt x="6195" y="987"/>
                      <a:pt x="6036" y="1053"/>
                    </a:cubicBezTo>
                    <a:cubicBezTo>
                      <a:pt x="5685" y="351"/>
                      <a:pt x="5010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63"/>
              <p:cNvSpPr/>
              <p:nvPr/>
            </p:nvSpPr>
            <p:spPr>
              <a:xfrm>
                <a:off x="3406300" y="1712300"/>
                <a:ext cx="1857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25" extrusionOk="0">
                    <a:moveTo>
                      <a:pt x="424" y="0"/>
                    </a:moveTo>
                    <a:cubicBezTo>
                      <a:pt x="133" y="0"/>
                      <a:pt x="1" y="331"/>
                      <a:pt x="199" y="530"/>
                    </a:cubicBezTo>
                    <a:cubicBezTo>
                      <a:pt x="265" y="595"/>
                      <a:pt x="347" y="625"/>
                      <a:pt x="426" y="625"/>
                    </a:cubicBezTo>
                    <a:cubicBezTo>
                      <a:pt x="588" y="625"/>
                      <a:pt x="742" y="504"/>
                      <a:pt x="742" y="318"/>
                    </a:cubicBezTo>
                    <a:cubicBezTo>
                      <a:pt x="742" y="133"/>
                      <a:pt x="597" y="0"/>
                      <a:pt x="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63"/>
              <p:cNvSpPr/>
              <p:nvPr/>
            </p:nvSpPr>
            <p:spPr>
              <a:xfrm>
                <a:off x="3368250" y="1609050"/>
                <a:ext cx="1857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39" extrusionOk="0">
                    <a:moveTo>
                      <a:pt x="424" y="1"/>
                    </a:moveTo>
                    <a:cubicBezTo>
                      <a:pt x="146" y="1"/>
                      <a:pt x="1" y="345"/>
                      <a:pt x="199" y="543"/>
                    </a:cubicBezTo>
                    <a:cubicBezTo>
                      <a:pt x="261" y="609"/>
                      <a:pt x="339" y="639"/>
                      <a:pt x="418" y="639"/>
                    </a:cubicBezTo>
                    <a:cubicBezTo>
                      <a:pt x="576" y="639"/>
                      <a:pt x="733" y="518"/>
                      <a:pt x="742" y="332"/>
                    </a:cubicBezTo>
                    <a:cubicBezTo>
                      <a:pt x="742" y="160"/>
                      <a:pt x="610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63"/>
              <p:cNvSpPr/>
              <p:nvPr/>
            </p:nvSpPr>
            <p:spPr>
              <a:xfrm>
                <a:off x="3398475" y="1631550"/>
                <a:ext cx="2805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952" extrusionOk="0">
                    <a:moveTo>
                      <a:pt x="629" y="1"/>
                    </a:moveTo>
                    <a:cubicBezTo>
                      <a:pt x="216" y="1"/>
                      <a:pt x="0" y="508"/>
                      <a:pt x="301" y="808"/>
                    </a:cubicBezTo>
                    <a:cubicBezTo>
                      <a:pt x="396" y="907"/>
                      <a:pt x="515" y="952"/>
                      <a:pt x="632" y="952"/>
                    </a:cubicBezTo>
                    <a:cubicBezTo>
                      <a:pt x="874" y="952"/>
                      <a:pt x="1108" y="763"/>
                      <a:pt x="1108" y="477"/>
                    </a:cubicBezTo>
                    <a:lnTo>
                      <a:pt x="1121" y="477"/>
                    </a:lnTo>
                    <a:cubicBezTo>
                      <a:pt x="1121" y="213"/>
                      <a:pt x="910" y="1"/>
                      <a:pt x="645" y="1"/>
                    </a:cubicBezTo>
                    <a:cubicBezTo>
                      <a:pt x="639" y="1"/>
                      <a:pt x="634" y="1"/>
                      <a:pt x="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63"/>
              <p:cNvSpPr/>
              <p:nvPr/>
            </p:nvSpPr>
            <p:spPr>
              <a:xfrm>
                <a:off x="3377200" y="1676550"/>
                <a:ext cx="2780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952" extrusionOk="0">
                    <a:moveTo>
                      <a:pt x="636" y="1"/>
                    </a:moveTo>
                    <a:cubicBezTo>
                      <a:pt x="212" y="1"/>
                      <a:pt x="0" y="517"/>
                      <a:pt x="305" y="808"/>
                    </a:cubicBezTo>
                    <a:cubicBezTo>
                      <a:pt x="400" y="907"/>
                      <a:pt x="519" y="952"/>
                      <a:pt x="636" y="952"/>
                    </a:cubicBezTo>
                    <a:cubicBezTo>
                      <a:pt x="878" y="952"/>
                      <a:pt x="1112" y="763"/>
                      <a:pt x="1112" y="477"/>
                    </a:cubicBezTo>
                    <a:cubicBezTo>
                      <a:pt x="1112" y="213"/>
                      <a:pt x="900" y="1"/>
                      <a:pt x="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68"/>
          <p:cNvSpPr txBox="1">
            <a:spLocks noGrp="1"/>
          </p:cNvSpPr>
          <p:nvPr>
            <p:ph type="subTitle" idx="4294967295"/>
          </p:nvPr>
        </p:nvSpPr>
        <p:spPr>
          <a:xfrm>
            <a:off x="3620759" y="3564431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Mercury</a:t>
            </a:r>
            <a:endParaRPr sz="17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29" name="Google Shape;1529;p68"/>
          <p:cNvSpPr txBox="1">
            <a:spLocks noGrp="1"/>
          </p:cNvSpPr>
          <p:nvPr>
            <p:ph type="subTitle" idx="1"/>
          </p:nvPr>
        </p:nvSpPr>
        <p:spPr>
          <a:xfrm>
            <a:off x="785609" y="3175811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530" name="Google Shape;1530;p68"/>
          <p:cNvSpPr txBox="1">
            <a:spLocks noGrp="1"/>
          </p:cNvSpPr>
          <p:nvPr>
            <p:ph type="subTitle" idx="2"/>
          </p:nvPr>
        </p:nvSpPr>
        <p:spPr>
          <a:xfrm>
            <a:off x="6455909" y="3175811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531" name="Google Shape;1531;p68"/>
          <p:cNvSpPr txBox="1">
            <a:spLocks noGrp="1"/>
          </p:cNvSpPr>
          <p:nvPr>
            <p:ph type="subTitle" idx="4294967295"/>
          </p:nvPr>
        </p:nvSpPr>
        <p:spPr>
          <a:xfrm>
            <a:off x="644459" y="3487597"/>
            <a:ext cx="2181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Mercury is the smallest planet in the entire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2" name="Google Shape;1532;p68"/>
          <p:cNvSpPr txBox="1">
            <a:spLocks noGrp="1"/>
          </p:cNvSpPr>
          <p:nvPr>
            <p:ph type="subTitle" idx="3"/>
          </p:nvPr>
        </p:nvSpPr>
        <p:spPr>
          <a:xfrm>
            <a:off x="3479609" y="3854545"/>
            <a:ext cx="2181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</a:t>
            </a:r>
            <a:endParaRPr/>
          </a:p>
        </p:txBody>
      </p:sp>
      <p:sp>
        <p:nvSpPr>
          <p:cNvPr id="1533" name="Google Shape;1533;p68"/>
          <p:cNvSpPr txBox="1">
            <a:spLocks noGrp="1"/>
          </p:cNvSpPr>
          <p:nvPr>
            <p:ph type="subTitle" idx="4"/>
          </p:nvPr>
        </p:nvSpPr>
        <p:spPr>
          <a:xfrm>
            <a:off x="6314759" y="3480373"/>
            <a:ext cx="2181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</a:t>
            </a:r>
            <a:endParaRPr/>
          </a:p>
        </p:txBody>
      </p:sp>
      <p:sp>
        <p:nvSpPr>
          <p:cNvPr id="1534" name="Google Shape;1534;p68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COMPETITORS</a:t>
            </a:r>
            <a:endParaRPr/>
          </a:p>
        </p:txBody>
      </p:sp>
      <p:cxnSp>
        <p:nvCxnSpPr>
          <p:cNvPr id="1535" name="Google Shape;1535;p68"/>
          <p:cNvCxnSpPr>
            <a:endCxn id="1529" idx="0"/>
          </p:cNvCxnSpPr>
          <p:nvPr/>
        </p:nvCxnSpPr>
        <p:spPr>
          <a:xfrm>
            <a:off x="1735109" y="2700611"/>
            <a:ext cx="0" cy="475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36" name="Google Shape;1536;p68"/>
          <p:cNvCxnSpPr>
            <a:endCxn id="1528" idx="0"/>
          </p:cNvCxnSpPr>
          <p:nvPr/>
        </p:nvCxnSpPr>
        <p:spPr>
          <a:xfrm>
            <a:off x="4570259" y="3093431"/>
            <a:ext cx="0" cy="471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37" name="Google Shape;1537;p68"/>
          <p:cNvCxnSpPr>
            <a:endCxn id="1530" idx="0"/>
          </p:cNvCxnSpPr>
          <p:nvPr/>
        </p:nvCxnSpPr>
        <p:spPr>
          <a:xfrm>
            <a:off x="7405409" y="2682011"/>
            <a:ext cx="0" cy="4938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38" name="Google Shape;1538;p68"/>
          <p:cNvGrpSpPr/>
          <p:nvPr/>
        </p:nvGrpSpPr>
        <p:grpSpPr>
          <a:xfrm>
            <a:off x="1144253" y="1561813"/>
            <a:ext cx="1181691" cy="1170663"/>
            <a:chOff x="1144253" y="1561813"/>
            <a:chExt cx="1181691" cy="1170663"/>
          </a:xfrm>
        </p:grpSpPr>
        <p:sp>
          <p:nvSpPr>
            <p:cNvPr id="1539" name="Google Shape;1539;p68"/>
            <p:cNvSpPr/>
            <p:nvPr/>
          </p:nvSpPr>
          <p:spPr>
            <a:xfrm>
              <a:off x="1144253" y="1561813"/>
              <a:ext cx="1181691" cy="1170663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8"/>
            <p:cNvSpPr/>
            <p:nvPr/>
          </p:nvSpPr>
          <p:spPr>
            <a:xfrm>
              <a:off x="1473210" y="1942588"/>
              <a:ext cx="523778" cy="409104"/>
            </a:xfrm>
            <a:custGeom>
              <a:avLst/>
              <a:gdLst/>
              <a:ahLst/>
              <a:cxnLst/>
              <a:rect l="l" t="t" r="r" b="b"/>
              <a:pathLst>
                <a:path w="16201" h="12654" extrusionOk="0">
                  <a:moveTo>
                    <a:pt x="9662" y="636"/>
                  </a:moveTo>
                  <a:cubicBezTo>
                    <a:pt x="9451" y="1033"/>
                    <a:pt x="9279" y="1457"/>
                    <a:pt x="9146" y="1893"/>
                  </a:cubicBezTo>
                  <a:lnTo>
                    <a:pt x="7915" y="1893"/>
                  </a:lnTo>
                  <a:cubicBezTo>
                    <a:pt x="8061" y="1457"/>
                    <a:pt x="8246" y="1033"/>
                    <a:pt x="8484" y="636"/>
                  </a:cubicBezTo>
                  <a:close/>
                  <a:moveTo>
                    <a:pt x="14440" y="636"/>
                  </a:moveTo>
                  <a:cubicBezTo>
                    <a:pt x="14665" y="1033"/>
                    <a:pt x="14851" y="1457"/>
                    <a:pt x="15009" y="1893"/>
                  </a:cubicBezTo>
                  <a:lnTo>
                    <a:pt x="13779" y="1893"/>
                  </a:lnTo>
                  <a:cubicBezTo>
                    <a:pt x="13633" y="1457"/>
                    <a:pt x="13461" y="1033"/>
                    <a:pt x="13262" y="636"/>
                  </a:cubicBezTo>
                  <a:close/>
                  <a:moveTo>
                    <a:pt x="11145" y="636"/>
                  </a:moveTo>
                  <a:lnTo>
                    <a:pt x="11145" y="1907"/>
                  </a:lnTo>
                  <a:lnTo>
                    <a:pt x="9808" y="1907"/>
                  </a:lnTo>
                  <a:cubicBezTo>
                    <a:pt x="9954" y="1457"/>
                    <a:pt x="10139" y="1033"/>
                    <a:pt x="10377" y="636"/>
                  </a:cubicBezTo>
                  <a:close/>
                  <a:moveTo>
                    <a:pt x="12534" y="636"/>
                  </a:moveTo>
                  <a:cubicBezTo>
                    <a:pt x="12759" y="1033"/>
                    <a:pt x="12958" y="1457"/>
                    <a:pt x="13104" y="1907"/>
                  </a:cubicBezTo>
                  <a:lnTo>
                    <a:pt x="11767" y="1907"/>
                  </a:lnTo>
                  <a:lnTo>
                    <a:pt x="11767" y="636"/>
                  </a:lnTo>
                  <a:close/>
                  <a:moveTo>
                    <a:pt x="15208" y="2529"/>
                  </a:moveTo>
                  <a:cubicBezTo>
                    <a:pt x="15261" y="2740"/>
                    <a:pt x="15314" y="2952"/>
                    <a:pt x="15354" y="3164"/>
                  </a:cubicBezTo>
                  <a:lnTo>
                    <a:pt x="8736" y="3164"/>
                  </a:lnTo>
                  <a:cubicBezTo>
                    <a:pt x="8643" y="2952"/>
                    <a:pt x="8551" y="2740"/>
                    <a:pt x="8445" y="2529"/>
                  </a:cubicBezTo>
                  <a:close/>
                  <a:moveTo>
                    <a:pt x="2939" y="2529"/>
                  </a:moveTo>
                  <a:cubicBezTo>
                    <a:pt x="2740" y="2939"/>
                    <a:pt x="2568" y="3362"/>
                    <a:pt x="2423" y="3799"/>
                  </a:cubicBezTo>
                  <a:lnTo>
                    <a:pt x="1192" y="3799"/>
                  </a:lnTo>
                  <a:cubicBezTo>
                    <a:pt x="1351" y="3362"/>
                    <a:pt x="1536" y="2939"/>
                    <a:pt x="1761" y="2529"/>
                  </a:cubicBezTo>
                  <a:close/>
                  <a:moveTo>
                    <a:pt x="4434" y="2529"/>
                  </a:moveTo>
                  <a:lnTo>
                    <a:pt x="4434" y="3799"/>
                  </a:lnTo>
                  <a:lnTo>
                    <a:pt x="3098" y="3799"/>
                  </a:lnTo>
                  <a:cubicBezTo>
                    <a:pt x="3243" y="3362"/>
                    <a:pt x="3429" y="2939"/>
                    <a:pt x="3667" y="2529"/>
                  </a:cubicBezTo>
                  <a:close/>
                  <a:moveTo>
                    <a:pt x="5824" y="2529"/>
                  </a:moveTo>
                  <a:cubicBezTo>
                    <a:pt x="6062" y="2939"/>
                    <a:pt x="6248" y="3362"/>
                    <a:pt x="6393" y="3799"/>
                  </a:cubicBezTo>
                  <a:lnTo>
                    <a:pt x="5056" y="3799"/>
                  </a:lnTo>
                  <a:lnTo>
                    <a:pt x="5056" y="2529"/>
                  </a:lnTo>
                  <a:close/>
                  <a:moveTo>
                    <a:pt x="7730" y="2529"/>
                  </a:moveTo>
                  <a:cubicBezTo>
                    <a:pt x="7955" y="2939"/>
                    <a:pt x="8140" y="3362"/>
                    <a:pt x="8299" y="3799"/>
                  </a:cubicBezTo>
                  <a:lnTo>
                    <a:pt x="7068" y="3799"/>
                  </a:lnTo>
                  <a:cubicBezTo>
                    <a:pt x="6923" y="3362"/>
                    <a:pt x="6751" y="2939"/>
                    <a:pt x="6552" y="2529"/>
                  </a:cubicBezTo>
                  <a:close/>
                  <a:moveTo>
                    <a:pt x="8484" y="4421"/>
                  </a:moveTo>
                  <a:cubicBezTo>
                    <a:pt x="8551" y="4633"/>
                    <a:pt x="8590" y="4845"/>
                    <a:pt x="8643" y="5057"/>
                  </a:cubicBezTo>
                  <a:lnTo>
                    <a:pt x="848" y="5057"/>
                  </a:lnTo>
                  <a:cubicBezTo>
                    <a:pt x="887" y="4845"/>
                    <a:pt x="940" y="4633"/>
                    <a:pt x="993" y="4421"/>
                  </a:cubicBezTo>
                  <a:close/>
                  <a:moveTo>
                    <a:pt x="11457" y="5057"/>
                  </a:moveTo>
                  <a:cubicBezTo>
                    <a:pt x="11621" y="5057"/>
                    <a:pt x="11780" y="5185"/>
                    <a:pt x="11780" y="5374"/>
                  </a:cubicBezTo>
                  <a:cubicBezTo>
                    <a:pt x="11780" y="5546"/>
                    <a:pt x="11634" y="5692"/>
                    <a:pt x="11462" y="5692"/>
                  </a:cubicBezTo>
                  <a:cubicBezTo>
                    <a:pt x="11171" y="5692"/>
                    <a:pt x="11039" y="5348"/>
                    <a:pt x="11237" y="5149"/>
                  </a:cubicBezTo>
                  <a:cubicBezTo>
                    <a:pt x="11301" y="5086"/>
                    <a:pt x="11379" y="5057"/>
                    <a:pt x="11457" y="5057"/>
                  </a:cubicBezTo>
                  <a:close/>
                  <a:moveTo>
                    <a:pt x="11131" y="3799"/>
                  </a:moveTo>
                  <a:lnTo>
                    <a:pt x="11131" y="4487"/>
                  </a:lnTo>
                  <a:cubicBezTo>
                    <a:pt x="10298" y="4779"/>
                    <a:pt x="10298" y="5970"/>
                    <a:pt x="11131" y="6274"/>
                  </a:cubicBezTo>
                  <a:lnTo>
                    <a:pt x="11131" y="6962"/>
                  </a:lnTo>
                  <a:lnTo>
                    <a:pt x="9490" y="6962"/>
                  </a:lnTo>
                  <a:cubicBezTo>
                    <a:pt x="9464" y="5890"/>
                    <a:pt x="9292" y="4818"/>
                    <a:pt x="8961" y="3799"/>
                  </a:cubicBezTo>
                  <a:close/>
                  <a:moveTo>
                    <a:pt x="13567" y="3799"/>
                  </a:moveTo>
                  <a:cubicBezTo>
                    <a:pt x="13712" y="4845"/>
                    <a:pt x="13712" y="5904"/>
                    <a:pt x="13567" y="6962"/>
                  </a:cubicBezTo>
                  <a:lnTo>
                    <a:pt x="11767" y="6962"/>
                  </a:lnTo>
                  <a:lnTo>
                    <a:pt x="11767" y="6274"/>
                  </a:lnTo>
                  <a:cubicBezTo>
                    <a:pt x="12614" y="5970"/>
                    <a:pt x="12614" y="4779"/>
                    <a:pt x="11767" y="4487"/>
                  </a:cubicBezTo>
                  <a:lnTo>
                    <a:pt x="11767" y="3799"/>
                  </a:lnTo>
                  <a:close/>
                  <a:moveTo>
                    <a:pt x="15473" y="3799"/>
                  </a:moveTo>
                  <a:cubicBezTo>
                    <a:pt x="15618" y="4845"/>
                    <a:pt x="15618" y="5904"/>
                    <a:pt x="15473" y="6962"/>
                  </a:cubicBezTo>
                  <a:lnTo>
                    <a:pt x="14202" y="6962"/>
                  </a:lnTo>
                  <a:cubicBezTo>
                    <a:pt x="14348" y="5904"/>
                    <a:pt x="14348" y="4845"/>
                    <a:pt x="14202" y="3799"/>
                  </a:cubicBezTo>
                  <a:close/>
                  <a:moveTo>
                    <a:pt x="4749" y="6960"/>
                  </a:moveTo>
                  <a:cubicBezTo>
                    <a:pt x="4907" y="6960"/>
                    <a:pt x="5056" y="7084"/>
                    <a:pt x="5056" y="7280"/>
                  </a:cubicBezTo>
                  <a:cubicBezTo>
                    <a:pt x="5056" y="7452"/>
                    <a:pt x="4924" y="7584"/>
                    <a:pt x="4752" y="7598"/>
                  </a:cubicBezTo>
                  <a:cubicBezTo>
                    <a:pt x="4461" y="7598"/>
                    <a:pt x="4329" y="7254"/>
                    <a:pt x="4527" y="7055"/>
                  </a:cubicBezTo>
                  <a:cubicBezTo>
                    <a:pt x="4592" y="6990"/>
                    <a:pt x="4672" y="6960"/>
                    <a:pt x="4749" y="6960"/>
                  </a:cubicBezTo>
                  <a:close/>
                  <a:moveTo>
                    <a:pt x="15354" y="7598"/>
                  </a:moveTo>
                  <a:cubicBezTo>
                    <a:pt x="15314" y="7809"/>
                    <a:pt x="15261" y="8021"/>
                    <a:pt x="15208" y="8220"/>
                  </a:cubicBezTo>
                  <a:lnTo>
                    <a:pt x="9451" y="8220"/>
                  </a:lnTo>
                  <a:cubicBezTo>
                    <a:pt x="9477" y="8021"/>
                    <a:pt x="9477" y="7809"/>
                    <a:pt x="9490" y="7598"/>
                  </a:cubicBezTo>
                  <a:close/>
                  <a:moveTo>
                    <a:pt x="2012" y="5692"/>
                  </a:moveTo>
                  <a:cubicBezTo>
                    <a:pt x="1867" y="6737"/>
                    <a:pt x="1867" y="7809"/>
                    <a:pt x="2012" y="8855"/>
                  </a:cubicBezTo>
                  <a:lnTo>
                    <a:pt x="742" y="8855"/>
                  </a:lnTo>
                  <a:cubicBezTo>
                    <a:pt x="596" y="7809"/>
                    <a:pt x="596" y="6737"/>
                    <a:pt x="742" y="5692"/>
                  </a:cubicBezTo>
                  <a:close/>
                  <a:moveTo>
                    <a:pt x="4434" y="5692"/>
                  </a:moveTo>
                  <a:lnTo>
                    <a:pt x="4434" y="6380"/>
                  </a:lnTo>
                  <a:cubicBezTo>
                    <a:pt x="3587" y="6684"/>
                    <a:pt x="3587" y="7876"/>
                    <a:pt x="4434" y="8167"/>
                  </a:cubicBezTo>
                  <a:lnTo>
                    <a:pt x="4434" y="8855"/>
                  </a:lnTo>
                  <a:lnTo>
                    <a:pt x="2634" y="8855"/>
                  </a:lnTo>
                  <a:cubicBezTo>
                    <a:pt x="2489" y="7809"/>
                    <a:pt x="2489" y="6737"/>
                    <a:pt x="2634" y="5692"/>
                  </a:cubicBezTo>
                  <a:close/>
                  <a:moveTo>
                    <a:pt x="6856" y="5692"/>
                  </a:moveTo>
                  <a:cubicBezTo>
                    <a:pt x="7002" y="6737"/>
                    <a:pt x="7002" y="7809"/>
                    <a:pt x="6856" y="8855"/>
                  </a:cubicBezTo>
                  <a:lnTo>
                    <a:pt x="5056" y="8855"/>
                  </a:lnTo>
                  <a:lnTo>
                    <a:pt x="5056" y="8167"/>
                  </a:lnTo>
                  <a:cubicBezTo>
                    <a:pt x="5904" y="7876"/>
                    <a:pt x="5904" y="6684"/>
                    <a:pt x="5056" y="6380"/>
                  </a:cubicBezTo>
                  <a:lnTo>
                    <a:pt x="5056" y="5692"/>
                  </a:lnTo>
                  <a:close/>
                  <a:moveTo>
                    <a:pt x="8749" y="5692"/>
                  </a:moveTo>
                  <a:cubicBezTo>
                    <a:pt x="8895" y="6737"/>
                    <a:pt x="8895" y="7809"/>
                    <a:pt x="8749" y="8855"/>
                  </a:cubicBezTo>
                  <a:lnTo>
                    <a:pt x="7492" y="8855"/>
                  </a:lnTo>
                  <a:cubicBezTo>
                    <a:pt x="7624" y="7809"/>
                    <a:pt x="7624" y="6737"/>
                    <a:pt x="7492" y="5692"/>
                  </a:cubicBezTo>
                  <a:close/>
                  <a:moveTo>
                    <a:pt x="8643" y="9490"/>
                  </a:moveTo>
                  <a:cubicBezTo>
                    <a:pt x="8604" y="9702"/>
                    <a:pt x="8551" y="9914"/>
                    <a:pt x="8498" y="10126"/>
                  </a:cubicBezTo>
                  <a:lnTo>
                    <a:pt x="993" y="10126"/>
                  </a:lnTo>
                  <a:cubicBezTo>
                    <a:pt x="940" y="9914"/>
                    <a:pt x="887" y="9702"/>
                    <a:pt x="848" y="9490"/>
                  </a:cubicBezTo>
                  <a:close/>
                  <a:moveTo>
                    <a:pt x="9318" y="9371"/>
                  </a:moveTo>
                  <a:cubicBezTo>
                    <a:pt x="9411" y="9623"/>
                    <a:pt x="9530" y="9874"/>
                    <a:pt x="9649" y="10126"/>
                  </a:cubicBezTo>
                  <a:lnTo>
                    <a:pt x="9146" y="10126"/>
                  </a:lnTo>
                  <a:cubicBezTo>
                    <a:pt x="9212" y="9874"/>
                    <a:pt x="9265" y="9636"/>
                    <a:pt x="9318" y="9371"/>
                  </a:cubicBezTo>
                  <a:close/>
                  <a:moveTo>
                    <a:pt x="11131" y="8855"/>
                  </a:moveTo>
                  <a:lnTo>
                    <a:pt x="11131" y="10126"/>
                  </a:lnTo>
                  <a:lnTo>
                    <a:pt x="10364" y="10126"/>
                  </a:lnTo>
                  <a:cubicBezTo>
                    <a:pt x="10139" y="9715"/>
                    <a:pt x="9940" y="9292"/>
                    <a:pt x="9795" y="8855"/>
                  </a:cubicBezTo>
                  <a:close/>
                  <a:moveTo>
                    <a:pt x="13104" y="8855"/>
                  </a:moveTo>
                  <a:cubicBezTo>
                    <a:pt x="12945" y="9292"/>
                    <a:pt x="12759" y="9715"/>
                    <a:pt x="12534" y="10126"/>
                  </a:cubicBezTo>
                  <a:lnTo>
                    <a:pt x="11767" y="10126"/>
                  </a:lnTo>
                  <a:lnTo>
                    <a:pt x="11767" y="8855"/>
                  </a:lnTo>
                  <a:close/>
                  <a:moveTo>
                    <a:pt x="15009" y="8868"/>
                  </a:moveTo>
                  <a:cubicBezTo>
                    <a:pt x="14864" y="9305"/>
                    <a:pt x="14665" y="9729"/>
                    <a:pt x="14440" y="10126"/>
                  </a:cubicBezTo>
                  <a:lnTo>
                    <a:pt x="13262" y="10126"/>
                  </a:lnTo>
                  <a:cubicBezTo>
                    <a:pt x="13461" y="9715"/>
                    <a:pt x="13633" y="9292"/>
                    <a:pt x="13779" y="8868"/>
                  </a:cubicBezTo>
                  <a:close/>
                  <a:moveTo>
                    <a:pt x="4421" y="10761"/>
                  </a:moveTo>
                  <a:lnTo>
                    <a:pt x="4421" y="12018"/>
                  </a:lnTo>
                  <a:lnTo>
                    <a:pt x="3654" y="12018"/>
                  </a:lnTo>
                  <a:cubicBezTo>
                    <a:pt x="3429" y="11621"/>
                    <a:pt x="3230" y="11198"/>
                    <a:pt x="3084" y="10761"/>
                  </a:cubicBezTo>
                  <a:close/>
                  <a:moveTo>
                    <a:pt x="6393" y="10761"/>
                  </a:moveTo>
                  <a:cubicBezTo>
                    <a:pt x="6248" y="11198"/>
                    <a:pt x="6049" y="11621"/>
                    <a:pt x="5824" y="12018"/>
                  </a:cubicBezTo>
                  <a:lnTo>
                    <a:pt x="5056" y="12018"/>
                  </a:lnTo>
                  <a:lnTo>
                    <a:pt x="5056" y="10761"/>
                  </a:lnTo>
                  <a:close/>
                  <a:moveTo>
                    <a:pt x="2423" y="10761"/>
                  </a:moveTo>
                  <a:cubicBezTo>
                    <a:pt x="2568" y="11198"/>
                    <a:pt x="2740" y="11621"/>
                    <a:pt x="2939" y="12032"/>
                  </a:cubicBezTo>
                  <a:lnTo>
                    <a:pt x="1761" y="12032"/>
                  </a:lnTo>
                  <a:cubicBezTo>
                    <a:pt x="1536" y="11621"/>
                    <a:pt x="1351" y="11198"/>
                    <a:pt x="1192" y="10761"/>
                  </a:cubicBezTo>
                  <a:close/>
                  <a:moveTo>
                    <a:pt x="8299" y="10761"/>
                  </a:moveTo>
                  <a:cubicBezTo>
                    <a:pt x="8140" y="11198"/>
                    <a:pt x="7955" y="11621"/>
                    <a:pt x="7730" y="12032"/>
                  </a:cubicBezTo>
                  <a:lnTo>
                    <a:pt x="6552" y="12032"/>
                  </a:lnTo>
                  <a:cubicBezTo>
                    <a:pt x="6751" y="11621"/>
                    <a:pt x="6923" y="11198"/>
                    <a:pt x="7068" y="10761"/>
                  </a:cubicBezTo>
                  <a:close/>
                  <a:moveTo>
                    <a:pt x="8286" y="1"/>
                  </a:moveTo>
                  <a:cubicBezTo>
                    <a:pt x="8180" y="1"/>
                    <a:pt x="8074" y="54"/>
                    <a:pt x="8021" y="146"/>
                  </a:cubicBezTo>
                  <a:cubicBezTo>
                    <a:pt x="7690" y="702"/>
                    <a:pt x="7426" y="1285"/>
                    <a:pt x="7240" y="1893"/>
                  </a:cubicBezTo>
                  <a:lnTo>
                    <a:pt x="1576" y="1893"/>
                  </a:lnTo>
                  <a:cubicBezTo>
                    <a:pt x="1470" y="1893"/>
                    <a:pt x="1364" y="1960"/>
                    <a:pt x="1311" y="2052"/>
                  </a:cubicBezTo>
                  <a:cubicBezTo>
                    <a:pt x="464" y="3455"/>
                    <a:pt x="1" y="5308"/>
                    <a:pt x="1" y="7280"/>
                  </a:cubicBezTo>
                  <a:cubicBezTo>
                    <a:pt x="1" y="9239"/>
                    <a:pt x="464" y="11105"/>
                    <a:pt x="1311" y="12495"/>
                  </a:cubicBezTo>
                  <a:cubicBezTo>
                    <a:pt x="1364" y="12601"/>
                    <a:pt x="1470" y="12654"/>
                    <a:pt x="1576" y="12654"/>
                  </a:cubicBezTo>
                  <a:lnTo>
                    <a:pt x="7915" y="12654"/>
                  </a:lnTo>
                  <a:cubicBezTo>
                    <a:pt x="8021" y="12654"/>
                    <a:pt x="8127" y="12601"/>
                    <a:pt x="8180" y="12495"/>
                  </a:cubicBezTo>
                  <a:cubicBezTo>
                    <a:pt x="8511" y="11952"/>
                    <a:pt x="8776" y="11370"/>
                    <a:pt x="8961" y="10761"/>
                  </a:cubicBezTo>
                  <a:lnTo>
                    <a:pt x="14626" y="10761"/>
                  </a:lnTo>
                  <a:cubicBezTo>
                    <a:pt x="14731" y="10761"/>
                    <a:pt x="14837" y="10695"/>
                    <a:pt x="14890" y="10602"/>
                  </a:cubicBezTo>
                  <a:cubicBezTo>
                    <a:pt x="15737" y="9199"/>
                    <a:pt x="16201" y="7346"/>
                    <a:pt x="16201" y="5374"/>
                  </a:cubicBezTo>
                  <a:cubicBezTo>
                    <a:pt x="16201" y="3402"/>
                    <a:pt x="15737" y="1549"/>
                    <a:pt x="14890" y="146"/>
                  </a:cubicBezTo>
                  <a:cubicBezTo>
                    <a:pt x="14824" y="54"/>
                    <a:pt x="14718" y="1"/>
                    <a:pt x="14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68"/>
          <p:cNvGrpSpPr/>
          <p:nvPr/>
        </p:nvGrpSpPr>
        <p:grpSpPr>
          <a:xfrm>
            <a:off x="6814553" y="1561813"/>
            <a:ext cx="1181691" cy="1170663"/>
            <a:chOff x="6814553" y="1561813"/>
            <a:chExt cx="1181691" cy="1170663"/>
          </a:xfrm>
        </p:grpSpPr>
        <p:sp>
          <p:nvSpPr>
            <p:cNvPr id="1542" name="Google Shape;1542;p68"/>
            <p:cNvSpPr/>
            <p:nvPr/>
          </p:nvSpPr>
          <p:spPr>
            <a:xfrm>
              <a:off x="6814553" y="1561813"/>
              <a:ext cx="1181691" cy="1170663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8"/>
            <p:cNvSpPr/>
            <p:nvPr/>
          </p:nvSpPr>
          <p:spPr>
            <a:xfrm>
              <a:off x="7153353" y="1885265"/>
              <a:ext cx="504089" cy="523778"/>
            </a:xfrm>
            <a:custGeom>
              <a:avLst/>
              <a:gdLst/>
              <a:ahLst/>
              <a:cxnLst/>
              <a:rect l="l" t="t" r="r" b="b"/>
              <a:pathLst>
                <a:path w="15592" h="16201" extrusionOk="0">
                  <a:moveTo>
                    <a:pt x="3958" y="636"/>
                  </a:moveTo>
                  <a:cubicBezTo>
                    <a:pt x="3773" y="1046"/>
                    <a:pt x="3627" y="1469"/>
                    <a:pt x="3508" y="1893"/>
                  </a:cubicBezTo>
                  <a:lnTo>
                    <a:pt x="1629" y="1893"/>
                  </a:lnTo>
                  <a:cubicBezTo>
                    <a:pt x="1761" y="1469"/>
                    <a:pt x="1920" y="1046"/>
                    <a:pt x="2118" y="636"/>
                  </a:cubicBezTo>
                  <a:close/>
                  <a:moveTo>
                    <a:pt x="6023" y="636"/>
                  </a:moveTo>
                  <a:lnTo>
                    <a:pt x="6023" y="1893"/>
                  </a:lnTo>
                  <a:lnTo>
                    <a:pt x="4170" y="1893"/>
                  </a:lnTo>
                  <a:cubicBezTo>
                    <a:pt x="4302" y="1469"/>
                    <a:pt x="4461" y="1046"/>
                    <a:pt x="4646" y="636"/>
                  </a:cubicBezTo>
                  <a:close/>
                  <a:moveTo>
                    <a:pt x="8034" y="636"/>
                  </a:moveTo>
                  <a:cubicBezTo>
                    <a:pt x="8220" y="1046"/>
                    <a:pt x="8379" y="1469"/>
                    <a:pt x="8511" y="1893"/>
                  </a:cubicBezTo>
                  <a:lnTo>
                    <a:pt x="6658" y="1893"/>
                  </a:lnTo>
                  <a:lnTo>
                    <a:pt x="6658" y="636"/>
                  </a:lnTo>
                  <a:close/>
                  <a:moveTo>
                    <a:pt x="10576" y="636"/>
                  </a:moveTo>
                  <a:cubicBezTo>
                    <a:pt x="10761" y="1046"/>
                    <a:pt x="10920" y="1469"/>
                    <a:pt x="11052" y="1893"/>
                  </a:cubicBezTo>
                  <a:lnTo>
                    <a:pt x="9173" y="1893"/>
                  </a:lnTo>
                  <a:cubicBezTo>
                    <a:pt x="9054" y="1469"/>
                    <a:pt x="8908" y="1046"/>
                    <a:pt x="8723" y="636"/>
                  </a:cubicBezTo>
                  <a:close/>
                  <a:moveTo>
                    <a:pt x="11793" y="2528"/>
                  </a:moveTo>
                  <a:lnTo>
                    <a:pt x="11952" y="3163"/>
                  </a:lnTo>
                  <a:lnTo>
                    <a:pt x="729" y="3163"/>
                  </a:lnTo>
                  <a:lnTo>
                    <a:pt x="887" y="2528"/>
                  </a:lnTo>
                  <a:close/>
                  <a:moveTo>
                    <a:pt x="6352" y="5997"/>
                  </a:moveTo>
                  <a:cubicBezTo>
                    <a:pt x="6506" y="5997"/>
                    <a:pt x="6663" y="6054"/>
                    <a:pt x="6790" y="6181"/>
                  </a:cubicBezTo>
                  <a:cubicBezTo>
                    <a:pt x="7187" y="6591"/>
                    <a:pt x="6909" y="7266"/>
                    <a:pt x="6340" y="7266"/>
                  </a:cubicBezTo>
                  <a:cubicBezTo>
                    <a:pt x="5996" y="7266"/>
                    <a:pt x="5705" y="6988"/>
                    <a:pt x="5705" y="6631"/>
                  </a:cubicBezTo>
                  <a:cubicBezTo>
                    <a:pt x="5705" y="6253"/>
                    <a:pt x="6023" y="5997"/>
                    <a:pt x="6352" y="5997"/>
                  </a:cubicBezTo>
                  <a:close/>
                  <a:moveTo>
                    <a:pt x="11899" y="6605"/>
                  </a:moveTo>
                  <a:cubicBezTo>
                    <a:pt x="12561" y="6790"/>
                    <a:pt x="12971" y="7478"/>
                    <a:pt x="12799" y="8140"/>
                  </a:cubicBezTo>
                  <a:lnTo>
                    <a:pt x="12786" y="8140"/>
                  </a:lnTo>
                  <a:lnTo>
                    <a:pt x="12786" y="8166"/>
                  </a:lnTo>
                  <a:cubicBezTo>
                    <a:pt x="12111" y="7981"/>
                    <a:pt x="11714" y="7280"/>
                    <a:pt x="11899" y="6605"/>
                  </a:cubicBezTo>
                  <a:close/>
                  <a:moveTo>
                    <a:pt x="14607" y="7380"/>
                  </a:moveTo>
                  <a:cubicBezTo>
                    <a:pt x="14718" y="7380"/>
                    <a:pt x="14831" y="7394"/>
                    <a:pt x="14943" y="7425"/>
                  </a:cubicBezTo>
                  <a:cubicBezTo>
                    <a:pt x="14851" y="7743"/>
                    <a:pt x="14639" y="8021"/>
                    <a:pt x="14348" y="8193"/>
                  </a:cubicBezTo>
                  <a:cubicBezTo>
                    <a:pt x="14154" y="8299"/>
                    <a:pt x="13936" y="8358"/>
                    <a:pt x="13718" y="8358"/>
                  </a:cubicBezTo>
                  <a:cubicBezTo>
                    <a:pt x="13609" y="8358"/>
                    <a:pt x="13501" y="8343"/>
                    <a:pt x="13395" y="8312"/>
                  </a:cubicBezTo>
                  <a:cubicBezTo>
                    <a:pt x="13538" y="7749"/>
                    <a:pt x="14050" y="7380"/>
                    <a:pt x="14607" y="7380"/>
                  </a:cubicBezTo>
                  <a:close/>
                  <a:moveTo>
                    <a:pt x="3084" y="3785"/>
                  </a:moveTo>
                  <a:cubicBezTo>
                    <a:pt x="2793" y="5678"/>
                    <a:pt x="2793" y="7597"/>
                    <a:pt x="3084" y="9477"/>
                  </a:cubicBezTo>
                  <a:lnTo>
                    <a:pt x="1192" y="9477"/>
                  </a:lnTo>
                  <a:cubicBezTo>
                    <a:pt x="887" y="7597"/>
                    <a:pt x="887" y="5678"/>
                    <a:pt x="1192" y="3785"/>
                  </a:cubicBezTo>
                  <a:close/>
                  <a:moveTo>
                    <a:pt x="8961" y="3785"/>
                  </a:moveTo>
                  <a:cubicBezTo>
                    <a:pt x="9265" y="5678"/>
                    <a:pt x="9265" y="7597"/>
                    <a:pt x="8961" y="9477"/>
                  </a:cubicBezTo>
                  <a:lnTo>
                    <a:pt x="6658" y="9477"/>
                  </a:lnTo>
                  <a:lnTo>
                    <a:pt x="6658" y="7862"/>
                  </a:lnTo>
                  <a:cubicBezTo>
                    <a:pt x="7915" y="7531"/>
                    <a:pt x="7915" y="5744"/>
                    <a:pt x="6658" y="5413"/>
                  </a:cubicBezTo>
                  <a:lnTo>
                    <a:pt x="6658" y="3785"/>
                  </a:lnTo>
                  <a:close/>
                  <a:moveTo>
                    <a:pt x="6023" y="3799"/>
                  </a:moveTo>
                  <a:lnTo>
                    <a:pt x="6023" y="5413"/>
                  </a:lnTo>
                  <a:cubicBezTo>
                    <a:pt x="4752" y="5744"/>
                    <a:pt x="4752" y="7544"/>
                    <a:pt x="6023" y="7875"/>
                  </a:cubicBezTo>
                  <a:lnTo>
                    <a:pt x="6036" y="7875"/>
                  </a:lnTo>
                  <a:lnTo>
                    <a:pt x="6036" y="9490"/>
                  </a:lnTo>
                  <a:lnTo>
                    <a:pt x="3720" y="9490"/>
                  </a:lnTo>
                  <a:cubicBezTo>
                    <a:pt x="3415" y="7610"/>
                    <a:pt x="3415" y="5678"/>
                    <a:pt x="3720" y="3799"/>
                  </a:cubicBezTo>
                  <a:close/>
                  <a:moveTo>
                    <a:pt x="11489" y="3799"/>
                  </a:moveTo>
                  <a:cubicBezTo>
                    <a:pt x="11608" y="4527"/>
                    <a:pt x="11687" y="5268"/>
                    <a:pt x="11714" y="6009"/>
                  </a:cubicBezTo>
                  <a:cubicBezTo>
                    <a:pt x="11502" y="6062"/>
                    <a:pt x="11330" y="6234"/>
                    <a:pt x="11277" y="6446"/>
                  </a:cubicBezTo>
                  <a:cubicBezTo>
                    <a:pt x="11118" y="7041"/>
                    <a:pt x="11264" y="7677"/>
                    <a:pt x="11661" y="8153"/>
                  </a:cubicBezTo>
                  <a:cubicBezTo>
                    <a:pt x="11634" y="8391"/>
                    <a:pt x="11608" y="8616"/>
                    <a:pt x="11581" y="8841"/>
                  </a:cubicBezTo>
                  <a:cubicBezTo>
                    <a:pt x="11502" y="8802"/>
                    <a:pt x="11409" y="8775"/>
                    <a:pt x="11317" y="8749"/>
                  </a:cubicBezTo>
                  <a:cubicBezTo>
                    <a:pt x="11262" y="8735"/>
                    <a:pt x="11206" y="8728"/>
                    <a:pt x="11149" y="8728"/>
                  </a:cubicBezTo>
                  <a:cubicBezTo>
                    <a:pt x="11042" y="8728"/>
                    <a:pt x="10936" y="8754"/>
                    <a:pt x="10840" y="8815"/>
                  </a:cubicBezTo>
                  <a:cubicBezTo>
                    <a:pt x="10695" y="8894"/>
                    <a:pt x="10589" y="9040"/>
                    <a:pt x="10549" y="9199"/>
                  </a:cubicBezTo>
                  <a:cubicBezTo>
                    <a:pt x="10523" y="9291"/>
                    <a:pt x="10496" y="9397"/>
                    <a:pt x="10483" y="9490"/>
                  </a:cubicBezTo>
                  <a:lnTo>
                    <a:pt x="9596" y="9490"/>
                  </a:lnTo>
                  <a:cubicBezTo>
                    <a:pt x="9887" y="7610"/>
                    <a:pt x="9887" y="5678"/>
                    <a:pt x="9596" y="3799"/>
                  </a:cubicBezTo>
                  <a:close/>
                  <a:moveTo>
                    <a:pt x="12243" y="8616"/>
                  </a:moveTo>
                  <a:cubicBezTo>
                    <a:pt x="12362" y="8683"/>
                    <a:pt x="12495" y="8735"/>
                    <a:pt x="12627" y="8762"/>
                  </a:cubicBezTo>
                  <a:lnTo>
                    <a:pt x="12415" y="9543"/>
                  </a:lnTo>
                  <a:cubicBezTo>
                    <a:pt x="12349" y="9424"/>
                    <a:pt x="12256" y="9331"/>
                    <a:pt x="12164" y="9238"/>
                  </a:cubicBezTo>
                  <a:cubicBezTo>
                    <a:pt x="12204" y="9027"/>
                    <a:pt x="12230" y="8828"/>
                    <a:pt x="12243" y="8616"/>
                  </a:cubicBezTo>
                  <a:close/>
                  <a:moveTo>
                    <a:pt x="10523" y="10112"/>
                  </a:moveTo>
                  <a:cubicBezTo>
                    <a:pt x="10562" y="10297"/>
                    <a:pt x="10629" y="10469"/>
                    <a:pt x="10721" y="10628"/>
                  </a:cubicBezTo>
                  <a:cubicBezTo>
                    <a:pt x="10748" y="10668"/>
                    <a:pt x="10774" y="10708"/>
                    <a:pt x="10801" y="10747"/>
                  </a:cubicBezTo>
                  <a:lnTo>
                    <a:pt x="887" y="10747"/>
                  </a:lnTo>
                  <a:lnTo>
                    <a:pt x="729" y="10112"/>
                  </a:lnTo>
                  <a:close/>
                  <a:moveTo>
                    <a:pt x="11158" y="9358"/>
                  </a:moveTo>
                  <a:cubicBezTo>
                    <a:pt x="11820" y="9530"/>
                    <a:pt x="12217" y="10218"/>
                    <a:pt x="12058" y="10893"/>
                  </a:cubicBezTo>
                  <a:lnTo>
                    <a:pt x="12058" y="10906"/>
                  </a:lnTo>
                  <a:cubicBezTo>
                    <a:pt x="11727" y="10813"/>
                    <a:pt x="11449" y="10602"/>
                    <a:pt x="11290" y="10310"/>
                  </a:cubicBezTo>
                  <a:lnTo>
                    <a:pt x="11277" y="10310"/>
                  </a:lnTo>
                  <a:cubicBezTo>
                    <a:pt x="11118" y="10019"/>
                    <a:pt x="11065" y="9675"/>
                    <a:pt x="11158" y="9358"/>
                  </a:cubicBezTo>
                  <a:close/>
                  <a:moveTo>
                    <a:pt x="13871" y="10138"/>
                  </a:moveTo>
                  <a:cubicBezTo>
                    <a:pt x="13990" y="10138"/>
                    <a:pt x="14096" y="10152"/>
                    <a:pt x="14202" y="10178"/>
                  </a:cubicBezTo>
                  <a:cubicBezTo>
                    <a:pt x="14057" y="10747"/>
                    <a:pt x="13536" y="11118"/>
                    <a:pt x="12972" y="11118"/>
                  </a:cubicBezTo>
                  <a:cubicBezTo>
                    <a:pt x="12867" y="11118"/>
                    <a:pt x="12760" y="11105"/>
                    <a:pt x="12654" y="11078"/>
                  </a:cubicBezTo>
                  <a:cubicBezTo>
                    <a:pt x="12746" y="10747"/>
                    <a:pt x="12958" y="10469"/>
                    <a:pt x="13249" y="10310"/>
                  </a:cubicBezTo>
                  <a:lnTo>
                    <a:pt x="13236" y="10297"/>
                  </a:lnTo>
                  <a:cubicBezTo>
                    <a:pt x="13434" y="10191"/>
                    <a:pt x="13646" y="10138"/>
                    <a:pt x="13871" y="10138"/>
                  </a:cubicBezTo>
                  <a:close/>
                  <a:moveTo>
                    <a:pt x="11687" y="11449"/>
                  </a:moveTo>
                  <a:cubicBezTo>
                    <a:pt x="11754" y="11475"/>
                    <a:pt x="11820" y="11502"/>
                    <a:pt x="11886" y="11515"/>
                  </a:cubicBezTo>
                  <a:lnTo>
                    <a:pt x="11674" y="12296"/>
                  </a:lnTo>
                  <a:cubicBezTo>
                    <a:pt x="11621" y="12203"/>
                    <a:pt x="11555" y="12124"/>
                    <a:pt x="11489" y="12044"/>
                  </a:cubicBezTo>
                  <a:cubicBezTo>
                    <a:pt x="11568" y="11859"/>
                    <a:pt x="11621" y="11660"/>
                    <a:pt x="11687" y="11449"/>
                  </a:cubicBezTo>
                  <a:close/>
                  <a:moveTo>
                    <a:pt x="3508" y="11383"/>
                  </a:moveTo>
                  <a:cubicBezTo>
                    <a:pt x="3627" y="11806"/>
                    <a:pt x="3773" y="12230"/>
                    <a:pt x="3958" y="12653"/>
                  </a:cubicBezTo>
                  <a:lnTo>
                    <a:pt x="2118" y="12653"/>
                  </a:lnTo>
                  <a:cubicBezTo>
                    <a:pt x="1920" y="12243"/>
                    <a:pt x="1761" y="11819"/>
                    <a:pt x="1629" y="11383"/>
                  </a:cubicBezTo>
                  <a:close/>
                  <a:moveTo>
                    <a:pt x="6023" y="11383"/>
                  </a:moveTo>
                  <a:lnTo>
                    <a:pt x="6023" y="12653"/>
                  </a:lnTo>
                  <a:lnTo>
                    <a:pt x="4646" y="12653"/>
                  </a:lnTo>
                  <a:cubicBezTo>
                    <a:pt x="4461" y="12243"/>
                    <a:pt x="4302" y="11819"/>
                    <a:pt x="4170" y="11383"/>
                  </a:cubicBezTo>
                  <a:close/>
                  <a:moveTo>
                    <a:pt x="8511" y="11383"/>
                  </a:moveTo>
                  <a:cubicBezTo>
                    <a:pt x="8379" y="11819"/>
                    <a:pt x="8220" y="12243"/>
                    <a:pt x="8034" y="12653"/>
                  </a:cubicBezTo>
                  <a:lnTo>
                    <a:pt x="6658" y="12653"/>
                  </a:lnTo>
                  <a:lnTo>
                    <a:pt x="6658" y="11383"/>
                  </a:lnTo>
                  <a:close/>
                  <a:moveTo>
                    <a:pt x="11052" y="11383"/>
                  </a:moveTo>
                  <a:lnTo>
                    <a:pt x="10959" y="11647"/>
                  </a:lnTo>
                  <a:cubicBezTo>
                    <a:pt x="10840" y="11581"/>
                    <a:pt x="10708" y="11528"/>
                    <a:pt x="10576" y="11488"/>
                  </a:cubicBezTo>
                  <a:cubicBezTo>
                    <a:pt x="10523" y="11474"/>
                    <a:pt x="10469" y="11467"/>
                    <a:pt x="10417" y="11467"/>
                  </a:cubicBezTo>
                  <a:cubicBezTo>
                    <a:pt x="10141" y="11467"/>
                    <a:pt x="9886" y="11660"/>
                    <a:pt x="9808" y="11938"/>
                  </a:cubicBezTo>
                  <a:cubicBezTo>
                    <a:pt x="9742" y="12177"/>
                    <a:pt x="9729" y="12415"/>
                    <a:pt x="9755" y="12653"/>
                  </a:cubicBezTo>
                  <a:lnTo>
                    <a:pt x="8736" y="12653"/>
                  </a:lnTo>
                  <a:cubicBezTo>
                    <a:pt x="8908" y="12230"/>
                    <a:pt x="9054" y="11806"/>
                    <a:pt x="9173" y="11383"/>
                  </a:cubicBezTo>
                  <a:close/>
                  <a:moveTo>
                    <a:pt x="10417" y="12110"/>
                  </a:moveTo>
                  <a:lnTo>
                    <a:pt x="10417" y="12110"/>
                  </a:lnTo>
                  <a:cubicBezTo>
                    <a:pt x="11092" y="12283"/>
                    <a:pt x="11489" y="12971"/>
                    <a:pt x="11317" y="13646"/>
                  </a:cubicBezTo>
                  <a:lnTo>
                    <a:pt x="11317" y="13659"/>
                  </a:lnTo>
                  <a:cubicBezTo>
                    <a:pt x="10642" y="13474"/>
                    <a:pt x="10245" y="12785"/>
                    <a:pt x="10417" y="12110"/>
                  </a:cubicBezTo>
                  <a:close/>
                  <a:moveTo>
                    <a:pt x="13147" y="12879"/>
                  </a:moveTo>
                  <a:cubicBezTo>
                    <a:pt x="13256" y="12879"/>
                    <a:pt x="13366" y="12892"/>
                    <a:pt x="13474" y="12918"/>
                  </a:cubicBezTo>
                  <a:cubicBezTo>
                    <a:pt x="13319" y="13483"/>
                    <a:pt x="12812" y="13862"/>
                    <a:pt x="12254" y="13862"/>
                  </a:cubicBezTo>
                  <a:cubicBezTo>
                    <a:pt x="12146" y="13862"/>
                    <a:pt x="12036" y="13848"/>
                    <a:pt x="11926" y="13818"/>
                  </a:cubicBezTo>
                  <a:cubicBezTo>
                    <a:pt x="12005" y="13487"/>
                    <a:pt x="12217" y="13222"/>
                    <a:pt x="12508" y="13050"/>
                  </a:cubicBezTo>
                  <a:cubicBezTo>
                    <a:pt x="12704" y="12934"/>
                    <a:pt x="12924" y="12879"/>
                    <a:pt x="13147" y="12879"/>
                  </a:cubicBezTo>
                  <a:close/>
                  <a:moveTo>
                    <a:pt x="1920" y="0"/>
                  </a:moveTo>
                  <a:cubicBezTo>
                    <a:pt x="1787" y="0"/>
                    <a:pt x="1681" y="80"/>
                    <a:pt x="1629" y="186"/>
                  </a:cubicBezTo>
                  <a:cubicBezTo>
                    <a:pt x="1364" y="741"/>
                    <a:pt x="1152" y="1311"/>
                    <a:pt x="980" y="1906"/>
                  </a:cubicBezTo>
                  <a:lnTo>
                    <a:pt x="649" y="1906"/>
                  </a:lnTo>
                  <a:cubicBezTo>
                    <a:pt x="504" y="1906"/>
                    <a:pt x="371" y="1999"/>
                    <a:pt x="331" y="2144"/>
                  </a:cubicBezTo>
                  <a:lnTo>
                    <a:pt x="27" y="3415"/>
                  </a:lnTo>
                  <a:cubicBezTo>
                    <a:pt x="1" y="3508"/>
                    <a:pt x="14" y="3600"/>
                    <a:pt x="80" y="3680"/>
                  </a:cubicBezTo>
                  <a:cubicBezTo>
                    <a:pt x="133" y="3759"/>
                    <a:pt x="226" y="3799"/>
                    <a:pt x="331" y="3799"/>
                  </a:cubicBezTo>
                  <a:lnTo>
                    <a:pt x="543" y="3799"/>
                  </a:lnTo>
                  <a:cubicBezTo>
                    <a:pt x="252" y="5691"/>
                    <a:pt x="252" y="7610"/>
                    <a:pt x="543" y="9503"/>
                  </a:cubicBezTo>
                  <a:lnTo>
                    <a:pt x="331" y="9503"/>
                  </a:lnTo>
                  <a:cubicBezTo>
                    <a:pt x="321" y="9502"/>
                    <a:pt x="310" y="9501"/>
                    <a:pt x="299" y="9501"/>
                  </a:cubicBezTo>
                  <a:cubicBezTo>
                    <a:pt x="207" y="9501"/>
                    <a:pt x="127" y="9551"/>
                    <a:pt x="80" y="9622"/>
                  </a:cubicBezTo>
                  <a:cubicBezTo>
                    <a:pt x="14" y="9702"/>
                    <a:pt x="1" y="9794"/>
                    <a:pt x="27" y="9887"/>
                  </a:cubicBezTo>
                  <a:lnTo>
                    <a:pt x="331" y="11158"/>
                  </a:lnTo>
                  <a:cubicBezTo>
                    <a:pt x="371" y="11303"/>
                    <a:pt x="504" y="11396"/>
                    <a:pt x="649" y="11396"/>
                  </a:cubicBezTo>
                  <a:lnTo>
                    <a:pt x="980" y="11396"/>
                  </a:lnTo>
                  <a:cubicBezTo>
                    <a:pt x="1152" y="11991"/>
                    <a:pt x="1364" y="12560"/>
                    <a:pt x="1629" y="13116"/>
                  </a:cubicBezTo>
                  <a:cubicBezTo>
                    <a:pt x="1681" y="13222"/>
                    <a:pt x="1787" y="13288"/>
                    <a:pt x="1920" y="13302"/>
                  </a:cubicBezTo>
                  <a:lnTo>
                    <a:pt x="9940" y="13302"/>
                  </a:lnTo>
                  <a:cubicBezTo>
                    <a:pt x="9967" y="13328"/>
                    <a:pt x="9980" y="13368"/>
                    <a:pt x="9993" y="13394"/>
                  </a:cubicBezTo>
                  <a:cubicBezTo>
                    <a:pt x="10245" y="13831"/>
                    <a:pt x="10668" y="14149"/>
                    <a:pt x="11158" y="14281"/>
                  </a:cubicBezTo>
                  <a:lnTo>
                    <a:pt x="10748" y="15803"/>
                  </a:lnTo>
                  <a:cubicBezTo>
                    <a:pt x="10708" y="15975"/>
                    <a:pt x="10801" y="16147"/>
                    <a:pt x="10973" y="16200"/>
                  </a:cubicBezTo>
                  <a:lnTo>
                    <a:pt x="11052" y="16200"/>
                  </a:lnTo>
                  <a:cubicBezTo>
                    <a:pt x="11198" y="16200"/>
                    <a:pt x="11317" y="16108"/>
                    <a:pt x="11356" y="15975"/>
                  </a:cubicBezTo>
                  <a:lnTo>
                    <a:pt x="11767" y="14440"/>
                  </a:lnTo>
                  <a:cubicBezTo>
                    <a:pt x="11926" y="14493"/>
                    <a:pt x="12098" y="14506"/>
                    <a:pt x="12270" y="14506"/>
                  </a:cubicBezTo>
                  <a:cubicBezTo>
                    <a:pt x="13117" y="14493"/>
                    <a:pt x="13871" y="13924"/>
                    <a:pt x="14083" y="13090"/>
                  </a:cubicBezTo>
                  <a:cubicBezTo>
                    <a:pt x="14176" y="12746"/>
                    <a:pt x="13977" y="12402"/>
                    <a:pt x="13633" y="12309"/>
                  </a:cubicBezTo>
                  <a:cubicBezTo>
                    <a:pt x="13475" y="12267"/>
                    <a:pt x="13314" y="12247"/>
                    <a:pt x="13153" y="12247"/>
                  </a:cubicBezTo>
                  <a:cubicBezTo>
                    <a:pt x="12857" y="12247"/>
                    <a:pt x="12563" y="12317"/>
                    <a:pt x="12296" y="12455"/>
                  </a:cubicBezTo>
                  <a:lnTo>
                    <a:pt x="12495" y="11687"/>
                  </a:lnTo>
                  <a:cubicBezTo>
                    <a:pt x="12654" y="11727"/>
                    <a:pt x="12826" y="11740"/>
                    <a:pt x="12998" y="11740"/>
                  </a:cubicBezTo>
                  <a:cubicBezTo>
                    <a:pt x="13845" y="11740"/>
                    <a:pt x="14599" y="11171"/>
                    <a:pt x="14824" y="10337"/>
                  </a:cubicBezTo>
                  <a:cubicBezTo>
                    <a:pt x="14904" y="10006"/>
                    <a:pt x="14705" y="9662"/>
                    <a:pt x="14374" y="9569"/>
                  </a:cubicBezTo>
                  <a:cubicBezTo>
                    <a:pt x="14208" y="9525"/>
                    <a:pt x="14036" y="9503"/>
                    <a:pt x="13865" y="9503"/>
                  </a:cubicBezTo>
                  <a:cubicBezTo>
                    <a:pt x="13573" y="9503"/>
                    <a:pt x="13283" y="9568"/>
                    <a:pt x="13024" y="9702"/>
                  </a:cubicBezTo>
                  <a:lnTo>
                    <a:pt x="13236" y="8934"/>
                  </a:lnTo>
                  <a:cubicBezTo>
                    <a:pt x="13397" y="8977"/>
                    <a:pt x="13560" y="8997"/>
                    <a:pt x="13720" y="8997"/>
                  </a:cubicBezTo>
                  <a:cubicBezTo>
                    <a:pt x="14557" y="8997"/>
                    <a:pt x="15330" y="8442"/>
                    <a:pt x="15552" y="7597"/>
                  </a:cubicBezTo>
                  <a:cubicBezTo>
                    <a:pt x="15592" y="7425"/>
                    <a:pt x="15579" y="7253"/>
                    <a:pt x="15486" y="7108"/>
                  </a:cubicBezTo>
                  <a:lnTo>
                    <a:pt x="15499" y="7108"/>
                  </a:lnTo>
                  <a:cubicBezTo>
                    <a:pt x="15406" y="6962"/>
                    <a:pt x="15274" y="6856"/>
                    <a:pt x="15115" y="6816"/>
                  </a:cubicBezTo>
                  <a:lnTo>
                    <a:pt x="15526" y="5294"/>
                  </a:lnTo>
                  <a:cubicBezTo>
                    <a:pt x="15589" y="5048"/>
                    <a:pt x="15395" y="4887"/>
                    <a:pt x="15204" y="4887"/>
                  </a:cubicBezTo>
                  <a:cubicBezTo>
                    <a:pt x="15077" y="4887"/>
                    <a:pt x="14951" y="4958"/>
                    <a:pt x="14904" y="5122"/>
                  </a:cubicBezTo>
                  <a:lnTo>
                    <a:pt x="14467" y="6750"/>
                  </a:lnTo>
                  <a:cubicBezTo>
                    <a:pt x="14229" y="6777"/>
                    <a:pt x="13990" y="6843"/>
                    <a:pt x="13765" y="6962"/>
                  </a:cubicBezTo>
                  <a:lnTo>
                    <a:pt x="14295" y="4963"/>
                  </a:lnTo>
                  <a:cubicBezTo>
                    <a:pt x="14366" y="4717"/>
                    <a:pt x="14170" y="4557"/>
                    <a:pt x="13980" y="4557"/>
                  </a:cubicBezTo>
                  <a:cubicBezTo>
                    <a:pt x="13853" y="4557"/>
                    <a:pt x="13728" y="4628"/>
                    <a:pt x="13686" y="4791"/>
                  </a:cubicBezTo>
                  <a:lnTo>
                    <a:pt x="13156" y="6803"/>
                  </a:lnTo>
                  <a:cubicBezTo>
                    <a:pt x="13011" y="6591"/>
                    <a:pt x="12839" y="6419"/>
                    <a:pt x="12640" y="6274"/>
                  </a:cubicBezTo>
                  <a:lnTo>
                    <a:pt x="13077" y="4646"/>
                  </a:lnTo>
                  <a:cubicBezTo>
                    <a:pt x="13141" y="4399"/>
                    <a:pt x="12946" y="4239"/>
                    <a:pt x="12758" y="4239"/>
                  </a:cubicBezTo>
                  <a:cubicBezTo>
                    <a:pt x="12633" y="4239"/>
                    <a:pt x="12511" y="4310"/>
                    <a:pt x="12468" y="4474"/>
                  </a:cubicBezTo>
                  <a:lnTo>
                    <a:pt x="12296" y="5122"/>
                  </a:lnTo>
                  <a:cubicBezTo>
                    <a:pt x="12256" y="4672"/>
                    <a:pt x="12204" y="4235"/>
                    <a:pt x="12137" y="3799"/>
                  </a:cubicBezTo>
                  <a:lnTo>
                    <a:pt x="12349" y="3799"/>
                  </a:lnTo>
                  <a:cubicBezTo>
                    <a:pt x="12561" y="3799"/>
                    <a:pt x="12706" y="3613"/>
                    <a:pt x="12667" y="3415"/>
                  </a:cubicBezTo>
                  <a:lnTo>
                    <a:pt x="12349" y="2144"/>
                  </a:lnTo>
                  <a:cubicBezTo>
                    <a:pt x="12309" y="1999"/>
                    <a:pt x="12190" y="1906"/>
                    <a:pt x="12031" y="1906"/>
                  </a:cubicBezTo>
                  <a:lnTo>
                    <a:pt x="11701" y="1906"/>
                  </a:lnTo>
                  <a:cubicBezTo>
                    <a:pt x="11529" y="1311"/>
                    <a:pt x="11317" y="741"/>
                    <a:pt x="11039" y="186"/>
                  </a:cubicBezTo>
                  <a:cubicBezTo>
                    <a:pt x="10986" y="80"/>
                    <a:pt x="10880" y="0"/>
                    <a:pt x="10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68"/>
          <p:cNvGrpSpPr/>
          <p:nvPr/>
        </p:nvGrpSpPr>
        <p:grpSpPr>
          <a:xfrm>
            <a:off x="3979403" y="1950438"/>
            <a:ext cx="1181691" cy="1170663"/>
            <a:chOff x="3979403" y="1950438"/>
            <a:chExt cx="1181691" cy="1170663"/>
          </a:xfrm>
        </p:grpSpPr>
        <p:sp>
          <p:nvSpPr>
            <p:cNvPr id="1545" name="Google Shape;1545;p68"/>
            <p:cNvSpPr/>
            <p:nvPr/>
          </p:nvSpPr>
          <p:spPr>
            <a:xfrm>
              <a:off x="3979403" y="1950438"/>
              <a:ext cx="1181691" cy="1170663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8"/>
            <p:cNvSpPr/>
            <p:nvPr/>
          </p:nvSpPr>
          <p:spPr>
            <a:xfrm>
              <a:off x="4342425" y="2300463"/>
              <a:ext cx="524199" cy="470628"/>
            </a:xfrm>
            <a:custGeom>
              <a:avLst/>
              <a:gdLst/>
              <a:ahLst/>
              <a:cxnLst/>
              <a:rect l="l" t="t" r="r" b="b"/>
              <a:pathLst>
                <a:path w="16214" h="14557" extrusionOk="0">
                  <a:moveTo>
                    <a:pt x="6651" y="934"/>
                  </a:moveTo>
                  <a:cubicBezTo>
                    <a:pt x="7604" y="934"/>
                    <a:pt x="8557" y="1010"/>
                    <a:pt x="9503" y="1162"/>
                  </a:cubicBezTo>
                  <a:lnTo>
                    <a:pt x="9503" y="3055"/>
                  </a:lnTo>
                  <a:cubicBezTo>
                    <a:pt x="8557" y="2910"/>
                    <a:pt x="7604" y="2837"/>
                    <a:pt x="6651" y="2837"/>
                  </a:cubicBezTo>
                  <a:cubicBezTo>
                    <a:pt x="5698" y="2837"/>
                    <a:pt x="4745" y="2910"/>
                    <a:pt x="3799" y="3055"/>
                  </a:cubicBezTo>
                  <a:lnTo>
                    <a:pt x="3799" y="1162"/>
                  </a:lnTo>
                  <a:cubicBezTo>
                    <a:pt x="4745" y="1010"/>
                    <a:pt x="5698" y="934"/>
                    <a:pt x="6651" y="934"/>
                  </a:cubicBezTo>
                  <a:close/>
                  <a:moveTo>
                    <a:pt x="1906" y="1626"/>
                  </a:moveTo>
                  <a:lnTo>
                    <a:pt x="1906" y="3479"/>
                  </a:lnTo>
                  <a:cubicBezTo>
                    <a:pt x="1469" y="3611"/>
                    <a:pt x="1046" y="3757"/>
                    <a:pt x="636" y="3929"/>
                  </a:cubicBezTo>
                  <a:lnTo>
                    <a:pt x="636" y="2102"/>
                  </a:lnTo>
                  <a:cubicBezTo>
                    <a:pt x="1046" y="1917"/>
                    <a:pt x="1469" y="1745"/>
                    <a:pt x="1906" y="1626"/>
                  </a:cubicBezTo>
                  <a:close/>
                  <a:moveTo>
                    <a:pt x="11396" y="1612"/>
                  </a:moveTo>
                  <a:cubicBezTo>
                    <a:pt x="11833" y="1745"/>
                    <a:pt x="12256" y="1904"/>
                    <a:pt x="12666" y="2089"/>
                  </a:cubicBezTo>
                  <a:lnTo>
                    <a:pt x="12666" y="2102"/>
                  </a:lnTo>
                  <a:lnTo>
                    <a:pt x="12666" y="3942"/>
                  </a:lnTo>
                  <a:cubicBezTo>
                    <a:pt x="12256" y="3757"/>
                    <a:pt x="11833" y="3611"/>
                    <a:pt x="11396" y="3479"/>
                  </a:cubicBezTo>
                  <a:lnTo>
                    <a:pt x="11396" y="1612"/>
                  </a:lnTo>
                  <a:close/>
                  <a:moveTo>
                    <a:pt x="1906" y="4140"/>
                  </a:moveTo>
                  <a:lnTo>
                    <a:pt x="1906" y="6007"/>
                  </a:lnTo>
                  <a:lnTo>
                    <a:pt x="636" y="6007"/>
                  </a:lnTo>
                  <a:lnTo>
                    <a:pt x="636" y="4630"/>
                  </a:lnTo>
                  <a:cubicBezTo>
                    <a:pt x="1046" y="4445"/>
                    <a:pt x="1469" y="4286"/>
                    <a:pt x="1906" y="4140"/>
                  </a:cubicBezTo>
                  <a:close/>
                  <a:moveTo>
                    <a:pt x="6651" y="3475"/>
                  </a:moveTo>
                  <a:cubicBezTo>
                    <a:pt x="7604" y="3475"/>
                    <a:pt x="8557" y="3551"/>
                    <a:pt x="9503" y="3704"/>
                  </a:cubicBezTo>
                  <a:lnTo>
                    <a:pt x="9503" y="6007"/>
                  </a:lnTo>
                  <a:lnTo>
                    <a:pt x="3799" y="6007"/>
                  </a:lnTo>
                  <a:lnTo>
                    <a:pt x="3799" y="3704"/>
                  </a:lnTo>
                  <a:cubicBezTo>
                    <a:pt x="4745" y="3551"/>
                    <a:pt x="5698" y="3475"/>
                    <a:pt x="6651" y="3475"/>
                  </a:cubicBezTo>
                  <a:close/>
                  <a:moveTo>
                    <a:pt x="11396" y="4140"/>
                  </a:moveTo>
                  <a:cubicBezTo>
                    <a:pt x="11833" y="4273"/>
                    <a:pt x="12256" y="4445"/>
                    <a:pt x="12666" y="4630"/>
                  </a:cubicBezTo>
                  <a:lnTo>
                    <a:pt x="12666" y="6007"/>
                  </a:lnTo>
                  <a:lnTo>
                    <a:pt x="11396" y="6007"/>
                  </a:lnTo>
                  <a:lnTo>
                    <a:pt x="11396" y="4140"/>
                  </a:lnTo>
                  <a:close/>
                  <a:moveTo>
                    <a:pt x="15261" y="6007"/>
                  </a:moveTo>
                  <a:cubicBezTo>
                    <a:pt x="15446" y="6007"/>
                    <a:pt x="15578" y="6152"/>
                    <a:pt x="15578" y="6324"/>
                  </a:cubicBezTo>
                  <a:lnTo>
                    <a:pt x="15578" y="7595"/>
                  </a:lnTo>
                  <a:lnTo>
                    <a:pt x="14943" y="7595"/>
                  </a:lnTo>
                  <a:lnTo>
                    <a:pt x="14943" y="6959"/>
                  </a:lnTo>
                  <a:cubicBezTo>
                    <a:pt x="14943" y="6787"/>
                    <a:pt x="14797" y="6642"/>
                    <a:pt x="14625" y="6642"/>
                  </a:cubicBezTo>
                  <a:lnTo>
                    <a:pt x="13302" y="6642"/>
                  </a:lnTo>
                  <a:lnTo>
                    <a:pt x="13302" y="6007"/>
                  </a:lnTo>
                  <a:close/>
                  <a:moveTo>
                    <a:pt x="1906" y="6642"/>
                  </a:moveTo>
                  <a:lnTo>
                    <a:pt x="1906" y="8508"/>
                  </a:lnTo>
                  <a:cubicBezTo>
                    <a:pt x="1469" y="8376"/>
                    <a:pt x="1046" y="8204"/>
                    <a:pt x="636" y="8018"/>
                  </a:cubicBezTo>
                  <a:lnTo>
                    <a:pt x="636" y="6642"/>
                  </a:lnTo>
                  <a:close/>
                  <a:moveTo>
                    <a:pt x="12666" y="6642"/>
                  </a:moveTo>
                  <a:lnTo>
                    <a:pt x="12666" y="8018"/>
                  </a:lnTo>
                  <a:cubicBezTo>
                    <a:pt x="12256" y="8204"/>
                    <a:pt x="11833" y="8376"/>
                    <a:pt x="11396" y="8508"/>
                  </a:cubicBezTo>
                  <a:lnTo>
                    <a:pt x="11396" y="6642"/>
                  </a:lnTo>
                  <a:close/>
                  <a:moveTo>
                    <a:pt x="9503" y="6642"/>
                  </a:moveTo>
                  <a:lnTo>
                    <a:pt x="9503" y="8945"/>
                  </a:lnTo>
                  <a:cubicBezTo>
                    <a:pt x="8557" y="9097"/>
                    <a:pt x="7604" y="9173"/>
                    <a:pt x="6651" y="9173"/>
                  </a:cubicBezTo>
                  <a:cubicBezTo>
                    <a:pt x="5698" y="9173"/>
                    <a:pt x="4745" y="9097"/>
                    <a:pt x="3799" y="8945"/>
                  </a:cubicBezTo>
                  <a:lnTo>
                    <a:pt x="3799" y="6642"/>
                  </a:lnTo>
                  <a:close/>
                  <a:moveTo>
                    <a:pt x="636" y="8720"/>
                  </a:moveTo>
                  <a:cubicBezTo>
                    <a:pt x="1046" y="8892"/>
                    <a:pt x="1469" y="9037"/>
                    <a:pt x="1906" y="9157"/>
                  </a:cubicBezTo>
                  <a:lnTo>
                    <a:pt x="1906" y="11036"/>
                  </a:lnTo>
                  <a:cubicBezTo>
                    <a:pt x="1469" y="10904"/>
                    <a:pt x="1046" y="10745"/>
                    <a:pt x="636" y="10559"/>
                  </a:cubicBezTo>
                  <a:lnTo>
                    <a:pt x="636" y="8720"/>
                  </a:lnTo>
                  <a:close/>
                  <a:moveTo>
                    <a:pt x="12666" y="8720"/>
                  </a:moveTo>
                  <a:lnTo>
                    <a:pt x="12666" y="10559"/>
                  </a:lnTo>
                  <a:cubicBezTo>
                    <a:pt x="12256" y="10745"/>
                    <a:pt x="11833" y="10904"/>
                    <a:pt x="11396" y="11036"/>
                  </a:cubicBezTo>
                  <a:lnTo>
                    <a:pt x="11396" y="9170"/>
                  </a:lnTo>
                  <a:cubicBezTo>
                    <a:pt x="11833" y="9037"/>
                    <a:pt x="12256" y="8892"/>
                    <a:pt x="12666" y="8720"/>
                  </a:cubicBezTo>
                  <a:close/>
                  <a:moveTo>
                    <a:pt x="9503" y="9593"/>
                  </a:moveTo>
                  <a:lnTo>
                    <a:pt x="9503" y="11473"/>
                  </a:lnTo>
                  <a:cubicBezTo>
                    <a:pt x="8557" y="11625"/>
                    <a:pt x="7604" y="11701"/>
                    <a:pt x="6651" y="11701"/>
                  </a:cubicBezTo>
                  <a:cubicBezTo>
                    <a:pt x="5698" y="11701"/>
                    <a:pt x="4745" y="11625"/>
                    <a:pt x="3799" y="11473"/>
                  </a:cubicBezTo>
                  <a:lnTo>
                    <a:pt x="3799" y="9593"/>
                  </a:lnTo>
                  <a:cubicBezTo>
                    <a:pt x="4745" y="9739"/>
                    <a:pt x="5698" y="9812"/>
                    <a:pt x="6651" y="9812"/>
                  </a:cubicBezTo>
                  <a:cubicBezTo>
                    <a:pt x="7604" y="9812"/>
                    <a:pt x="8557" y="9739"/>
                    <a:pt x="9503" y="9593"/>
                  </a:cubicBezTo>
                  <a:close/>
                  <a:moveTo>
                    <a:pt x="3164" y="712"/>
                  </a:moveTo>
                  <a:lnTo>
                    <a:pt x="3177" y="11936"/>
                  </a:lnTo>
                  <a:lnTo>
                    <a:pt x="2541" y="11777"/>
                  </a:lnTo>
                  <a:lnTo>
                    <a:pt x="2541" y="885"/>
                  </a:lnTo>
                  <a:lnTo>
                    <a:pt x="3164" y="712"/>
                  </a:lnTo>
                  <a:close/>
                  <a:moveTo>
                    <a:pt x="10139" y="726"/>
                  </a:moveTo>
                  <a:lnTo>
                    <a:pt x="10761" y="898"/>
                  </a:lnTo>
                  <a:lnTo>
                    <a:pt x="10761" y="11790"/>
                  </a:lnTo>
                  <a:lnTo>
                    <a:pt x="10139" y="11949"/>
                  </a:lnTo>
                  <a:lnTo>
                    <a:pt x="10139" y="726"/>
                  </a:lnTo>
                  <a:close/>
                  <a:moveTo>
                    <a:pt x="1589" y="11605"/>
                  </a:moveTo>
                  <a:cubicBezTo>
                    <a:pt x="1694" y="11632"/>
                    <a:pt x="1800" y="11671"/>
                    <a:pt x="1906" y="11698"/>
                  </a:cubicBezTo>
                  <a:lnTo>
                    <a:pt x="1906" y="12029"/>
                  </a:lnTo>
                  <a:cubicBezTo>
                    <a:pt x="1906" y="12174"/>
                    <a:pt x="1999" y="12307"/>
                    <a:pt x="2144" y="12333"/>
                  </a:cubicBezTo>
                  <a:lnTo>
                    <a:pt x="2224" y="12359"/>
                  </a:lnTo>
                  <a:lnTo>
                    <a:pt x="2224" y="13921"/>
                  </a:lnTo>
                  <a:lnTo>
                    <a:pt x="1589" y="13921"/>
                  </a:lnTo>
                  <a:lnTo>
                    <a:pt x="1589" y="11605"/>
                  </a:lnTo>
                  <a:close/>
                  <a:moveTo>
                    <a:pt x="11714" y="11605"/>
                  </a:moveTo>
                  <a:lnTo>
                    <a:pt x="11714" y="13934"/>
                  </a:lnTo>
                  <a:lnTo>
                    <a:pt x="11078" y="13934"/>
                  </a:lnTo>
                  <a:lnTo>
                    <a:pt x="11078" y="12359"/>
                  </a:lnTo>
                  <a:lnTo>
                    <a:pt x="11158" y="12333"/>
                  </a:lnTo>
                  <a:cubicBezTo>
                    <a:pt x="11303" y="12307"/>
                    <a:pt x="11396" y="12174"/>
                    <a:pt x="11396" y="12029"/>
                  </a:cubicBezTo>
                  <a:lnTo>
                    <a:pt x="11396" y="11698"/>
                  </a:lnTo>
                  <a:lnTo>
                    <a:pt x="11714" y="11605"/>
                  </a:lnTo>
                  <a:close/>
                  <a:moveTo>
                    <a:pt x="3489" y="1"/>
                  </a:moveTo>
                  <a:cubicBezTo>
                    <a:pt x="3465" y="1"/>
                    <a:pt x="3440" y="4"/>
                    <a:pt x="3415" y="11"/>
                  </a:cubicBezTo>
                  <a:lnTo>
                    <a:pt x="2144" y="329"/>
                  </a:lnTo>
                  <a:cubicBezTo>
                    <a:pt x="1999" y="355"/>
                    <a:pt x="1906" y="487"/>
                    <a:pt x="1906" y="633"/>
                  </a:cubicBezTo>
                  <a:lnTo>
                    <a:pt x="1906" y="964"/>
                  </a:lnTo>
                  <a:cubicBezTo>
                    <a:pt x="1311" y="1136"/>
                    <a:pt x="741" y="1348"/>
                    <a:pt x="186" y="1612"/>
                  </a:cubicBezTo>
                  <a:cubicBezTo>
                    <a:pt x="80" y="1665"/>
                    <a:pt x="0" y="1785"/>
                    <a:pt x="0" y="1904"/>
                  </a:cubicBezTo>
                  <a:lnTo>
                    <a:pt x="0" y="10758"/>
                  </a:lnTo>
                  <a:cubicBezTo>
                    <a:pt x="0" y="10890"/>
                    <a:pt x="80" y="10996"/>
                    <a:pt x="186" y="11049"/>
                  </a:cubicBezTo>
                  <a:cubicBezTo>
                    <a:pt x="424" y="11168"/>
                    <a:pt x="675" y="11274"/>
                    <a:pt x="953" y="11380"/>
                  </a:cubicBezTo>
                  <a:lnTo>
                    <a:pt x="953" y="14239"/>
                  </a:lnTo>
                  <a:cubicBezTo>
                    <a:pt x="953" y="14411"/>
                    <a:pt x="1099" y="14557"/>
                    <a:pt x="1271" y="14557"/>
                  </a:cubicBezTo>
                  <a:lnTo>
                    <a:pt x="2541" y="14557"/>
                  </a:lnTo>
                  <a:cubicBezTo>
                    <a:pt x="2714" y="14557"/>
                    <a:pt x="2859" y="14411"/>
                    <a:pt x="2859" y="14239"/>
                  </a:cubicBezTo>
                  <a:lnTo>
                    <a:pt x="2859" y="12505"/>
                  </a:lnTo>
                  <a:lnTo>
                    <a:pt x="3415" y="12651"/>
                  </a:lnTo>
                  <a:lnTo>
                    <a:pt x="3481" y="12651"/>
                  </a:lnTo>
                  <a:cubicBezTo>
                    <a:pt x="3666" y="12651"/>
                    <a:pt x="3799" y="12518"/>
                    <a:pt x="3799" y="12333"/>
                  </a:cubicBezTo>
                  <a:lnTo>
                    <a:pt x="3799" y="12121"/>
                  </a:lnTo>
                  <a:cubicBezTo>
                    <a:pt x="4745" y="12267"/>
                    <a:pt x="5698" y="12340"/>
                    <a:pt x="6651" y="12340"/>
                  </a:cubicBezTo>
                  <a:cubicBezTo>
                    <a:pt x="7604" y="12340"/>
                    <a:pt x="8557" y="12267"/>
                    <a:pt x="9503" y="12121"/>
                  </a:cubicBezTo>
                  <a:lnTo>
                    <a:pt x="9503" y="12333"/>
                  </a:lnTo>
                  <a:cubicBezTo>
                    <a:pt x="9503" y="12518"/>
                    <a:pt x="9636" y="12651"/>
                    <a:pt x="9821" y="12651"/>
                  </a:cubicBezTo>
                  <a:lnTo>
                    <a:pt x="9887" y="12651"/>
                  </a:lnTo>
                  <a:lnTo>
                    <a:pt x="10443" y="12505"/>
                  </a:lnTo>
                  <a:lnTo>
                    <a:pt x="10443" y="14239"/>
                  </a:lnTo>
                  <a:cubicBezTo>
                    <a:pt x="10443" y="14411"/>
                    <a:pt x="10589" y="14557"/>
                    <a:pt x="10761" y="14557"/>
                  </a:cubicBezTo>
                  <a:lnTo>
                    <a:pt x="12031" y="14557"/>
                  </a:lnTo>
                  <a:cubicBezTo>
                    <a:pt x="12203" y="14557"/>
                    <a:pt x="12349" y="14411"/>
                    <a:pt x="12349" y="14239"/>
                  </a:cubicBezTo>
                  <a:lnTo>
                    <a:pt x="12349" y="11380"/>
                  </a:lnTo>
                  <a:cubicBezTo>
                    <a:pt x="12614" y="11274"/>
                    <a:pt x="12878" y="11155"/>
                    <a:pt x="13116" y="11049"/>
                  </a:cubicBezTo>
                  <a:cubicBezTo>
                    <a:pt x="13222" y="10996"/>
                    <a:pt x="13302" y="10877"/>
                    <a:pt x="13302" y="10758"/>
                  </a:cubicBezTo>
                  <a:lnTo>
                    <a:pt x="13302" y="7290"/>
                  </a:lnTo>
                  <a:lnTo>
                    <a:pt x="14308" y="7290"/>
                  </a:lnTo>
                  <a:lnTo>
                    <a:pt x="14308" y="7912"/>
                  </a:lnTo>
                  <a:cubicBezTo>
                    <a:pt x="14308" y="8098"/>
                    <a:pt x="14453" y="8230"/>
                    <a:pt x="14625" y="8230"/>
                  </a:cubicBezTo>
                  <a:lnTo>
                    <a:pt x="15896" y="8230"/>
                  </a:lnTo>
                  <a:cubicBezTo>
                    <a:pt x="16068" y="8230"/>
                    <a:pt x="16200" y="8098"/>
                    <a:pt x="16214" y="7912"/>
                  </a:cubicBezTo>
                  <a:lnTo>
                    <a:pt x="16214" y="6337"/>
                  </a:lnTo>
                  <a:cubicBezTo>
                    <a:pt x="16200" y="5808"/>
                    <a:pt x="15777" y="5384"/>
                    <a:pt x="15261" y="5384"/>
                  </a:cubicBezTo>
                  <a:lnTo>
                    <a:pt x="15261" y="5371"/>
                  </a:lnTo>
                  <a:lnTo>
                    <a:pt x="15075" y="5371"/>
                  </a:lnTo>
                  <a:lnTo>
                    <a:pt x="15075" y="4432"/>
                  </a:lnTo>
                  <a:lnTo>
                    <a:pt x="15380" y="4432"/>
                  </a:lnTo>
                  <a:cubicBezTo>
                    <a:pt x="15388" y="4432"/>
                    <a:pt x="15397" y="4432"/>
                    <a:pt x="15405" y="4432"/>
                  </a:cubicBezTo>
                  <a:cubicBezTo>
                    <a:pt x="15830" y="4432"/>
                    <a:pt x="15834" y="3795"/>
                    <a:pt x="15417" y="3795"/>
                  </a:cubicBezTo>
                  <a:cubicBezTo>
                    <a:pt x="15405" y="3795"/>
                    <a:pt x="15392" y="3795"/>
                    <a:pt x="15380" y="3796"/>
                  </a:cubicBezTo>
                  <a:lnTo>
                    <a:pt x="14122" y="3796"/>
                  </a:lnTo>
                  <a:cubicBezTo>
                    <a:pt x="13725" y="3823"/>
                    <a:pt x="13725" y="4405"/>
                    <a:pt x="14122" y="4432"/>
                  </a:cubicBezTo>
                  <a:lnTo>
                    <a:pt x="14427" y="4432"/>
                  </a:lnTo>
                  <a:lnTo>
                    <a:pt x="14427" y="5371"/>
                  </a:lnTo>
                  <a:lnTo>
                    <a:pt x="13289" y="5371"/>
                  </a:lnTo>
                  <a:lnTo>
                    <a:pt x="13289" y="1904"/>
                  </a:lnTo>
                  <a:cubicBezTo>
                    <a:pt x="13289" y="1785"/>
                    <a:pt x="13222" y="1665"/>
                    <a:pt x="13116" y="1612"/>
                  </a:cubicBezTo>
                  <a:cubicBezTo>
                    <a:pt x="12561" y="1348"/>
                    <a:pt x="11978" y="1136"/>
                    <a:pt x="11396" y="964"/>
                  </a:cubicBezTo>
                  <a:lnTo>
                    <a:pt x="11396" y="633"/>
                  </a:lnTo>
                  <a:cubicBezTo>
                    <a:pt x="11396" y="487"/>
                    <a:pt x="11290" y="355"/>
                    <a:pt x="11158" y="329"/>
                  </a:cubicBezTo>
                  <a:lnTo>
                    <a:pt x="9887" y="11"/>
                  </a:lnTo>
                  <a:cubicBezTo>
                    <a:pt x="9862" y="4"/>
                    <a:pt x="9837" y="1"/>
                    <a:pt x="9813" y="1"/>
                  </a:cubicBezTo>
                  <a:cubicBezTo>
                    <a:pt x="9746" y="1"/>
                    <a:pt x="9680" y="25"/>
                    <a:pt x="9622" y="64"/>
                  </a:cubicBezTo>
                  <a:cubicBezTo>
                    <a:pt x="9543" y="130"/>
                    <a:pt x="9503" y="223"/>
                    <a:pt x="9503" y="315"/>
                  </a:cubicBezTo>
                  <a:lnTo>
                    <a:pt x="9503" y="540"/>
                  </a:lnTo>
                  <a:cubicBezTo>
                    <a:pt x="8557" y="395"/>
                    <a:pt x="7604" y="322"/>
                    <a:pt x="6651" y="322"/>
                  </a:cubicBezTo>
                  <a:cubicBezTo>
                    <a:pt x="5698" y="322"/>
                    <a:pt x="4745" y="395"/>
                    <a:pt x="3799" y="540"/>
                  </a:cubicBezTo>
                  <a:lnTo>
                    <a:pt x="3799" y="315"/>
                  </a:lnTo>
                  <a:cubicBezTo>
                    <a:pt x="3799" y="223"/>
                    <a:pt x="3759" y="130"/>
                    <a:pt x="3680" y="64"/>
                  </a:cubicBezTo>
                  <a:cubicBezTo>
                    <a:pt x="3622" y="25"/>
                    <a:pt x="3556" y="1"/>
                    <a:pt x="3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69"/>
          <p:cNvSpPr txBox="1">
            <a:spLocks noGrp="1"/>
          </p:cNvSpPr>
          <p:nvPr>
            <p:ph type="subTitle" idx="1"/>
          </p:nvPr>
        </p:nvSpPr>
        <p:spPr>
          <a:xfrm>
            <a:off x="645336" y="2158063"/>
            <a:ext cx="18132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552" name="Google Shape;1552;p69"/>
          <p:cNvSpPr txBox="1">
            <a:spLocks noGrp="1"/>
          </p:cNvSpPr>
          <p:nvPr>
            <p:ph type="subTitle" idx="2"/>
          </p:nvPr>
        </p:nvSpPr>
        <p:spPr>
          <a:xfrm>
            <a:off x="644443" y="3851920"/>
            <a:ext cx="18939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Venus has a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beautiful name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53" name="Google Shape;1553;p69"/>
          <p:cNvSpPr txBox="1">
            <a:spLocks noGrp="1"/>
          </p:cNvSpPr>
          <p:nvPr>
            <p:ph type="subTitle" idx="3"/>
          </p:nvPr>
        </p:nvSpPr>
        <p:spPr>
          <a:xfrm>
            <a:off x="6604474" y="2158063"/>
            <a:ext cx="18939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giant and the biggest planet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69"/>
          <p:cNvSpPr txBox="1">
            <a:spLocks noGrp="1"/>
          </p:cNvSpPr>
          <p:nvPr>
            <p:ph type="subTitle" idx="4"/>
          </p:nvPr>
        </p:nvSpPr>
        <p:spPr>
          <a:xfrm>
            <a:off x="6556874" y="3855563"/>
            <a:ext cx="19242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</a:t>
            </a:r>
            <a:endParaRPr/>
          </a:p>
        </p:txBody>
      </p:sp>
      <p:sp>
        <p:nvSpPr>
          <p:cNvPr id="1555" name="Google Shape;1555;p69"/>
          <p:cNvSpPr txBox="1">
            <a:spLocks noGrp="1"/>
          </p:cNvSpPr>
          <p:nvPr>
            <p:ph type="subTitle" idx="5"/>
          </p:nvPr>
        </p:nvSpPr>
        <p:spPr>
          <a:xfrm>
            <a:off x="645336" y="1853346"/>
            <a:ext cx="1813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</a:t>
            </a:r>
            <a:endParaRPr/>
          </a:p>
        </p:txBody>
      </p:sp>
      <p:sp>
        <p:nvSpPr>
          <p:cNvPr id="1556" name="Google Shape;1556;p69"/>
          <p:cNvSpPr txBox="1">
            <a:spLocks noGrp="1"/>
          </p:cNvSpPr>
          <p:nvPr>
            <p:ph type="subTitle" idx="6"/>
          </p:nvPr>
        </p:nvSpPr>
        <p:spPr>
          <a:xfrm>
            <a:off x="644434" y="3547191"/>
            <a:ext cx="18939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557" name="Google Shape;1557;p69"/>
          <p:cNvSpPr txBox="1">
            <a:spLocks noGrp="1"/>
          </p:cNvSpPr>
          <p:nvPr>
            <p:ph type="subTitle" idx="7"/>
          </p:nvPr>
        </p:nvSpPr>
        <p:spPr>
          <a:xfrm>
            <a:off x="6604474" y="1853346"/>
            <a:ext cx="18939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Assessment</a:t>
            </a:r>
            <a:endParaRPr/>
          </a:p>
        </p:txBody>
      </p:sp>
      <p:sp>
        <p:nvSpPr>
          <p:cNvPr id="1558" name="Google Shape;1558;p69"/>
          <p:cNvSpPr txBox="1">
            <a:spLocks noGrp="1"/>
          </p:cNvSpPr>
          <p:nvPr>
            <p:ph type="subTitle" idx="8"/>
          </p:nvPr>
        </p:nvSpPr>
        <p:spPr>
          <a:xfrm>
            <a:off x="6556884" y="3550834"/>
            <a:ext cx="1924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559" name="Google Shape;1559;p69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cxnSp>
        <p:nvCxnSpPr>
          <p:cNvPr id="1560" name="Google Shape;1560;p69"/>
          <p:cNvCxnSpPr/>
          <p:nvPr/>
        </p:nvCxnSpPr>
        <p:spPr>
          <a:xfrm rot="10800000">
            <a:off x="2584577" y="2314925"/>
            <a:ext cx="522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61" name="Google Shape;1561;p69"/>
          <p:cNvCxnSpPr/>
          <p:nvPr/>
        </p:nvCxnSpPr>
        <p:spPr>
          <a:xfrm rot="10800000">
            <a:off x="2584577" y="4015025"/>
            <a:ext cx="522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62" name="Google Shape;1562;p69"/>
          <p:cNvCxnSpPr/>
          <p:nvPr/>
        </p:nvCxnSpPr>
        <p:spPr>
          <a:xfrm>
            <a:off x="6037948" y="2314925"/>
            <a:ext cx="522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63" name="Google Shape;1563;p69"/>
          <p:cNvCxnSpPr/>
          <p:nvPr/>
        </p:nvCxnSpPr>
        <p:spPr>
          <a:xfrm>
            <a:off x="6037948" y="4015025"/>
            <a:ext cx="522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64" name="Google Shape;1564;p69"/>
          <p:cNvGrpSpPr/>
          <p:nvPr/>
        </p:nvGrpSpPr>
        <p:grpSpPr>
          <a:xfrm>
            <a:off x="3103591" y="3429688"/>
            <a:ext cx="1181691" cy="1170663"/>
            <a:chOff x="3103591" y="3429688"/>
            <a:chExt cx="1181691" cy="1170663"/>
          </a:xfrm>
        </p:grpSpPr>
        <p:sp>
          <p:nvSpPr>
            <p:cNvPr id="1565" name="Google Shape;1565;p69"/>
            <p:cNvSpPr/>
            <p:nvPr/>
          </p:nvSpPr>
          <p:spPr>
            <a:xfrm>
              <a:off x="3103591" y="3429688"/>
              <a:ext cx="1181691" cy="1170663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6" name="Google Shape;1566;p69"/>
            <p:cNvGrpSpPr/>
            <p:nvPr/>
          </p:nvGrpSpPr>
          <p:grpSpPr>
            <a:xfrm>
              <a:off x="3417936" y="3742971"/>
              <a:ext cx="560738" cy="544096"/>
              <a:chOff x="-59481900" y="2290800"/>
              <a:chExt cx="319000" cy="309550"/>
            </a:xfrm>
          </p:grpSpPr>
          <p:sp>
            <p:nvSpPr>
              <p:cNvPr id="1567" name="Google Shape;1567;p69"/>
              <p:cNvSpPr/>
              <p:nvPr/>
            </p:nvSpPr>
            <p:spPr>
              <a:xfrm>
                <a:off x="-59481900" y="2290800"/>
                <a:ext cx="319000" cy="30955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382" extrusionOk="0">
                    <a:moveTo>
                      <a:pt x="6427" y="851"/>
                    </a:moveTo>
                    <a:cubicBezTo>
                      <a:pt x="6900" y="851"/>
                      <a:pt x="7247" y="1197"/>
                      <a:pt x="7247" y="1670"/>
                    </a:cubicBezTo>
                    <a:lnTo>
                      <a:pt x="7247" y="4159"/>
                    </a:lnTo>
                    <a:lnTo>
                      <a:pt x="5608" y="4159"/>
                    </a:lnTo>
                    <a:lnTo>
                      <a:pt x="5608" y="1670"/>
                    </a:lnTo>
                    <a:cubicBezTo>
                      <a:pt x="5608" y="1197"/>
                      <a:pt x="5955" y="851"/>
                      <a:pt x="6427" y="851"/>
                    </a:cubicBezTo>
                    <a:close/>
                    <a:moveTo>
                      <a:pt x="11594" y="3308"/>
                    </a:moveTo>
                    <a:cubicBezTo>
                      <a:pt x="11846" y="3308"/>
                      <a:pt x="12004" y="3529"/>
                      <a:pt x="12004" y="3749"/>
                    </a:cubicBezTo>
                    <a:lnTo>
                      <a:pt x="12004" y="11185"/>
                    </a:lnTo>
                    <a:lnTo>
                      <a:pt x="11941" y="11185"/>
                    </a:lnTo>
                    <a:cubicBezTo>
                      <a:pt x="11941" y="11437"/>
                      <a:pt x="11752" y="11594"/>
                      <a:pt x="11563" y="11594"/>
                    </a:cubicBezTo>
                    <a:lnTo>
                      <a:pt x="1355" y="11594"/>
                    </a:lnTo>
                    <a:cubicBezTo>
                      <a:pt x="1103" y="11594"/>
                      <a:pt x="914" y="11405"/>
                      <a:pt x="914" y="11185"/>
                    </a:cubicBezTo>
                    <a:lnTo>
                      <a:pt x="914" y="3749"/>
                    </a:lnTo>
                    <a:cubicBezTo>
                      <a:pt x="914" y="3529"/>
                      <a:pt x="1103" y="3308"/>
                      <a:pt x="1355" y="3308"/>
                    </a:cubicBezTo>
                    <a:lnTo>
                      <a:pt x="4821" y="3308"/>
                    </a:lnTo>
                    <a:lnTo>
                      <a:pt x="4821" y="4568"/>
                    </a:lnTo>
                    <a:cubicBezTo>
                      <a:pt x="4821" y="4821"/>
                      <a:pt x="5010" y="5010"/>
                      <a:pt x="5199" y="5010"/>
                    </a:cubicBezTo>
                    <a:lnTo>
                      <a:pt x="7688" y="5010"/>
                    </a:lnTo>
                    <a:cubicBezTo>
                      <a:pt x="7940" y="5010"/>
                      <a:pt x="8129" y="4821"/>
                      <a:pt x="8129" y="4568"/>
                    </a:cubicBezTo>
                    <a:lnTo>
                      <a:pt x="8129" y="3308"/>
                    </a:lnTo>
                    <a:close/>
                    <a:moveTo>
                      <a:pt x="6396" y="0"/>
                    </a:moveTo>
                    <a:cubicBezTo>
                      <a:pt x="5482" y="0"/>
                      <a:pt x="4726" y="756"/>
                      <a:pt x="4726" y="1670"/>
                    </a:cubicBezTo>
                    <a:lnTo>
                      <a:pt x="4726" y="2489"/>
                    </a:lnTo>
                    <a:lnTo>
                      <a:pt x="1261" y="2489"/>
                    </a:lnTo>
                    <a:cubicBezTo>
                      <a:pt x="599" y="2489"/>
                      <a:pt x="0" y="3056"/>
                      <a:pt x="0" y="3718"/>
                    </a:cubicBezTo>
                    <a:lnTo>
                      <a:pt x="0" y="11153"/>
                    </a:lnTo>
                    <a:cubicBezTo>
                      <a:pt x="0" y="11815"/>
                      <a:pt x="568" y="12382"/>
                      <a:pt x="1261" y="12382"/>
                    </a:cubicBezTo>
                    <a:lnTo>
                      <a:pt x="11468" y="12382"/>
                    </a:lnTo>
                    <a:cubicBezTo>
                      <a:pt x="12130" y="12382"/>
                      <a:pt x="12697" y="11815"/>
                      <a:pt x="12697" y="11153"/>
                    </a:cubicBezTo>
                    <a:lnTo>
                      <a:pt x="12697" y="3749"/>
                    </a:lnTo>
                    <a:cubicBezTo>
                      <a:pt x="12760" y="3025"/>
                      <a:pt x="12193" y="2489"/>
                      <a:pt x="11500" y="2489"/>
                    </a:cubicBezTo>
                    <a:lnTo>
                      <a:pt x="8034" y="2489"/>
                    </a:lnTo>
                    <a:lnTo>
                      <a:pt x="8034" y="1670"/>
                    </a:lnTo>
                    <a:cubicBezTo>
                      <a:pt x="8034" y="756"/>
                      <a:pt x="7310" y="0"/>
                      <a:pt x="6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69"/>
              <p:cNvSpPr/>
              <p:nvPr/>
            </p:nvSpPr>
            <p:spPr>
              <a:xfrm>
                <a:off x="-59287350" y="245620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93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30"/>
                      <a:pt x="3308" y="441"/>
                    </a:cubicBezTo>
                    <a:cubicBezTo>
                      <a:pt x="3340" y="221"/>
                      <a:pt x="3151" y="0"/>
                      <a:pt x="2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69"/>
              <p:cNvSpPr/>
              <p:nvPr/>
            </p:nvSpPr>
            <p:spPr>
              <a:xfrm>
                <a:off x="-59287350" y="2497950"/>
                <a:ext cx="8350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851" extrusionOk="0">
                    <a:moveTo>
                      <a:pt x="410" y="0"/>
                    </a:moveTo>
                    <a:cubicBezTo>
                      <a:pt x="189" y="0"/>
                      <a:pt x="0" y="189"/>
                      <a:pt x="0" y="441"/>
                    </a:cubicBezTo>
                    <a:cubicBezTo>
                      <a:pt x="0" y="662"/>
                      <a:pt x="189" y="851"/>
                      <a:pt x="410" y="851"/>
                    </a:cubicBezTo>
                    <a:lnTo>
                      <a:pt x="2899" y="851"/>
                    </a:lnTo>
                    <a:cubicBezTo>
                      <a:pt x="3151" y="851"/>
                      <a:pt x="3308" y="662"/>
                      <a:pt x="3308" y="441"/>
                    </a:cubicBezTo>
                    <a:cubicBezTo>
                      <a:pt x="3340" y="189"/>
                      <a:pt x="3151" y="0"/>
                      <a:pt x="2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69"/>
              <p:cNvSpPr/>
              <p:nvPr/>
            </p:nvSpPr>
            <p:spPr>
              <a:xfrm>
                <a:off x="-59287350" y="2538900"/>
                <a:ext cx="82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883" extrusionOk="0">
                    <a:moveTo>
                      <a:pt x="410" y="0"/>
                    </a:moveTo>
                    <a:cubicBezTo>
                      <a:pt x="189" y="0"/>
                      <a:pt x="0" y="221"/>
                      <a:pt x="0" y="441"/>
                    </a:cubicBezTo>
                    <a:cubicBezTo>
                      <a:pt x="0" y="662"/>
                      <a:pt x="189" y="882"/>
                      <a:pt x="410" y="882"/>
                    </a:cubicBezTo>
                    <a:lnTo>
                      <a:pt x="2899" y="882"/>
                    </a:lnTo>
                    <a:cubicBezTo>
                      <a:pt x="3151" y="882"/>
                      <a:pt x="3308" y="662"/>
                      <a:pt x="3308" y="441"/>
                    </a:cubicBezTo>
                    <a:cubicBezTo>
                      <a:pt x="3308" y="221"/>
                      <a:pt x="3151" y="0"/>
                      <a:pt x="2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69"/>
              <p:cNvSpPr/>
              <p:nvPr/>
            </p:nvSpPr>
            <p:spPr>
              <a:xfrm>
                <a:off x="-59439375" y="2425425"/>
                <a:ext cx="125250" cy="134750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5390" extrusionOk="0">
                    <a:moveTo>
                      <a:pt x="2518" y="855"/>
                    </a:moveTo>
                    <a:cubicBezTo>
                      <a:pt x="2722" y="855"/>
                      <a:pt x="2928" y="925"/>
                      <a:pt x="3088" y="1074"/>
                    </a:cubicBezTo>
                    <a:cubicBezTo>
                      <a:pt x="3277" y="1294"/>
                      <a:pt x="3340" y="1609"/>
                      <a:pt x="3277" y="1924"/>
                    </a:cubicBezTo>
                    <a:cubicBezTo>
                      <a:pt x="3183" y="2176"/>
                      <a:pt x="2994" y="2428"/>
                      <a:pt x="2710" y="2460"/>
                    </a:cubicBezTo>
                    <a:cubicBezTo>
                      <a:pt x="2626" y="2485"/>
                      <a:pt x="2546" y="2497"/>
                      <a:pt x="2469" y="2497"/>
                    </a:cubicBezTo>
                    <a:cubicBezTo>
                      <a:pt x="2260" y="2497"/>
                      <a:pt x="2076" y="2409"/>
                      <a:pt x="1891" y="2271"/>
                    </a:cubicBezTo>
                    <a:cubicBezTo>
                      <a:pt x="1702" y="2019"/>
                      <a:pt x="1607" y="1704"/>
                      <a:pt x="1702" y="1452"/>
                    </a:cubicBezTo>
                    <a:cubicBezTo>
                      <a:pt x="1802" y="1070"/>
                      <a:pt x="2158" y="855"/>
                      <a:pt x="2518" y="855"/>
                    </a:cubicBezTo>
                    <a:close/>
                    <a:moveTo>
                      <a:pt x="2521" y="3342"/>
                    </a:moveTo>
                    <a:cubicBezTo>
                      <a:pt x="3309" y="3342"/>
                      <a:pt x="3939" y="3846"/>
                      <a:pt x="4159" y="4539"/>
                    </a:cubicBezTo>
                    <a:lnTo>
                      <a:pt x="914" y="4539"/>
                    </a:lnTo>
                    <a:cubicBezTo>
                      <a:pt x="1103" y="3846"/>
                      <a:pt x="1733" y="3342"/>
                      <a:pt x="2521" y="3342"/>
                    </a:cubicBezTo>
                    <a:close/>
                    <a:moveTo>
                      <a:pt x="2473" y="0"/>
                    </a:moveTo>
                    <a:cubicBezTo>
                      <a:pt x="1781" y="0"/>
                      <a:pt x="1110" y="436"/>
                      <a:pt x="914" y="1200"/>
                    </a:cubicBezTo>
                    <a:cubicBezTo>
                      <a:pt x="757" y="1798"/>
                      <a:pt x="914" y="2334"/>
                      <a:pt x="1292" y="2775"/>
                    </a:cubicBezTo>
                    <a:cubicBezTo>
                      <a:pt x="568" y="3216"/>
                      <a:pt x="1" y="4004"/>
                      <a:pt x="1" y="4949"/>
                    </a:cubicBezTo>
                    <a:cubicBezTo>
                      <a:pt x="1" y="5169"/>
                      <a:pt x="190" y="5390"/>
                      <a:pt x="410" y="5390"/>
                    </a:cubicBezTo>
                    <a:lnTo>
                      <a:pt x="4537" y="5390"/>
                    </a:lnTo>
                    <a:cubicBezTo>
                      <a:pt x="4758" y="5390"/>
                      <a:pt x="4978" y="5169"/>
                      <a:pt x="4978" y="4949"/>
                    </a:cubicBezTo>
                    <a:cubicBezTo>
                      <a:pt x="5010" y="4035"/>
                      <a:pt x="4506" y="3216"/>
                      <a:pt x="3718" y="2807"/>
                    </a:cubicBezTo>
                    <a:cubicBezTo>
                      <a:pt x="3907" y="2618"/>
                      <a:pt x="4033" y="2397"/>
                      <a:pt x="4096" y="2113"/>
                    </a:cubicBezTo>
                    <a:cubicBezTo>
                      <a:pt x="4254" y="1515"/>
                      <a:pt x="4096" y="916"/>
                      <a:pt x="3655" y="507"/>
                    </a:cubicBezTo>
                    <a:cubicBezTo>
                      <a:pt x="3322" y="161"/>
                      <a:pt x="2894" y="0"/>
                      <a:pt x="2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69"/>
              <p:cNvSpPr/>
              <p:nvPr/>
            </p:nvSpPr>
            <p:spPr>
              <a:xfrm>
                <a:off x="-59327525" y="2325450"/>
                <a:ext cx="134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7" extrusionOk="0">
                    <a:moveTo>
                      <a:pt x="252" y="1"/>
                    </a:moveTo>
                    <a:cubicBezTo>
                      <a:pt x="95" y="1"/>
                      <a:pt x="0" y="127"/>
                      <a:pt x="0" y="284"/>
                    </a:cubicBezTo>
                    <a:cubicBezTo>
                      <a:pt x="0" y="442"/>
                      <a:pt x="95" y="536"/>
                      <a:pt x="252" y="536"/>
                    </a:cubicBezTo>
                    <a:cubicBezTo>
                      <a:pt x="410" y="536"/>
                      <a:pt x="536" y="442"/>
                      <a:pt x="536" y="284"/>
                    </a:cubicBezTo>
                    <a:cubicBezTo>
                      <a:pt x="536" y="127"/>
                      <a:pt x="410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3" name="Google Shape;1573;p69"/>
          <p:cNvGrpSpPr/>
          <p:nvPr/>
        </p:nvGrpSpPr>
        <p:grpSpPr>
          <a:xfrm>
            <a:off x="3103591" y="1729588"/>
            <a:ext cx="1181691" cy="1170663"/>
            <a:chOff x="3103591" y="1729588"/>
            <a:chExt cx="1181691" cy="1170663"/>
          </a:xfrm>
        </p:grpSpPr>
        <p:sp>
          <p:nvSpPr>
            <p:cNvPr id="1574" name="Google Shape;1574;p69"/>
            <p:cNvSpPr/>
            <p:nvPr/>
          </p:nvSpPr>
          <p:spPr>
            <a:xfrm>
              <a:off x="3103591" y="1729588"/>
              <a:ext cx="1181691" cy="1170663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5" name="Google Shape;1575;p69"/>
            <p:cNvGrpSpPr/>
            <p:nvPr/>
          </p:nvGrpSpPr>
          <p:grpSpPr>
            <a:xfrm>
              <a:off x="3451255" y="2069282"/>
              <a:ext cx="494099" cy="491491"/>
              <a:chOff x="-64401400" y="1914475"/>
              <a:chExt cx="319000" cy="317275"/>
            </a:xfrm>
          </p:grpSpPr>
          <p:sp>
            <p:nvSpPr>
              <p:cNvPr id="1576" name="Google Shape;1576;p69"/>
              <p:cNvSpPr/>
              <p:nvPr/>
            </p:nvSpPr>
            <p:spPr>
              <a:xfrm>
                <a:off x="-64401400" y="1914475"/>
                <a:ext cx="319000" cy="317275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691" extrusionOk="0">
                    <a:moveTo>
                      <a:pt x="4726" y="1317"/>
                    </a:moveTo>
                    <a:lnTo>
                      <a:pt x="4726" y="2703"/>
                    </a:lnTo>
                    <a:cubicBezTo>
                      <a:pt x="4663" y="2735"/>
                      <a:pt x="4600" y="2829"/>
                      <a:pt x="4569" y="2861"/>
                    </a:cubicBezTo>
                    <a:lnTo>
                      <a:pt x="4065" y="3554"/>
                    </a:lnTo>
                    <a:cubicBezTo>
                      <a:pt x="3970" y="3176"/>
                      <a:pt x="3907" y="2703"/>
                      <a:pt x="3907" y="2388"/>
                    </a:cubicBezTo>
                    <a:cubicBezTo>
                      <a:pt x="3876" y="1947"/>
                      <a:pt x="3970" y="1632"/>
                      <a:pt x="4222" y="1475"/>
                    </a:cubicBezTo>
                    <a:cubicBezTo>
                      <a:pt x="4348" y="1349"/>
                      <a:pt x="4537" y="1317"/>
                      <a:pt x="4726" y="1317"/>
                    </a:cubicBezTo>
                    <a:close/>
                    <a:moveTo>
                      <a:pt x="7046" y="813"/>
                    </a:moveTo>
                    <a:cubicBezTo>
                      <a:pt x="7507" y="813"/>
                      <a:pt x="7937" y="916"/>
                      <a:pt x="8286" y="1128"/>
                    </a:cubicBezTo>
                    <a:cubicBezTo>
                      <a:pt x="8759" y="1412"/>
                      <a:pt x="8979" y="1821"/>
                      <a:pt x="8948" y="2420"/>
                    </a:cubicBezTo>
                    <a:cubicBezTo>
                      <a:pt x="8948" y="2703"/>
                      <a:pt x="8853" y="3113"/>
                      <a:pt x="8790" y="3554"/>
                    </a:cubicBezTo>
                    <a:lnTo>
                      <a:pt x="8286" y="2861"/>
                    </a:lnTo>
                    <a:cubicBezTo>
                      <a:pt x="8066" y="2609"/>
                      <a:pt x="7814" y="2451"/>
                      <a:pt x="7499" y="2451"/>
                    </a:cubicBezTo>
                    <a:lnTo>
                      <a:pt x="5514" y="2451"/>
                    </a:lnTo>
                    <a:lnTo>
                      <a:pt x="5514" y="1160"/>
                    </a:lnTo>
                    <a:cubicBezTo>
                      <a:pt x="6020" y="931"/>
                      <a:pt x="6551" y="813"/>
                      <a:pt x="7046" y="813"/>
                    </a:cubicBezTo>
                    <a:close/>
                    <a:moveTo>
                      <a:pt x="7530" y="3334"/>
                    </a:moveTo>
                    <a:cubicBezTo>
                      <a:pt x="7562" y="3334"/>
                      <a:pt x="7593" y="3365"/>
                      <a:pt x="7656" y="3365"/>
                    </a:cubicBezTo>
                    <a:lnTo>
                      <a:pt x="8601" y="4657"/>
                    </a:lnTo>
                    <a:cubicBezTo>
                      <a:pt x="8444" y="5917"/>
                      <a:pt x="7688" y="7177"/>
                      <a:pt x="6427" y="7177"/>
                    </a:cubicBezTo>
                    <a:cubicBezTo>
                      <a:pt x="5167" y="7177"/>
                      <a:pt x="4411" y="5980"/>
                      <a:pt x="4254" y="4657"/>
                    </a:cubicBezTo>
                    <a:lnTo>
                      <a:pt x="5199" y="3365"/>
                    </a:lnTo>
                    <a:cubicBezTo>
                      <a:pt x="5230" y="3334"/>
                      <a:pt x="5293" y="3334"/>
                      <a:pt x="5325" y="3334"/>
                    </a:cubicBezTo>
                    <a:close/>
                    <a:moveTo>
                      <a:pt x="5199" y="7681"/>
                    </a:moveTo>
                    <a:cubicBezTo>
                      <a:pt x="5608" y="7902"/>
                      <a:pt x="5986" y="8028"/>
                      <a:pt x="6427" y="8028"/>
                    </a:cubicBezTo>
                    <a:cubicBezTo>
                      <a:pt x="6869" y="8028"/>
                      <a:pt x="7310" y="7902"/>
                      <a:pt x="7688" y="7713"/>
                    </a:cubicBezTo>
                    <a:lnTo>
                      <a:pt x="7688" y="7807"/>
                    </a:lnTo>
                    <a:cubicBezTo>
                      <a:pt x="7688" y="8028"/>
                      <a:pt x="7719" y="8185"/>
                      <a:pt x="7814" y="8343"/>
                    </a:cubicBezTo>
                    <a:lnTo>
                      <a:pt x="6427" y="9634"/>
                    </a:lnTo>
                    <a:lnTo>
                      <a:pt x="5073" y="8280"/>
                    </a:lnTo>
                    <a:cubicBezTo>
                      <a:pt x="5167" y="8122"/>
                      <a:pt x="5199" y="7965"/>
                      <a:pt x="5199" y="7776"/>
                    </a:cubicBezTo>
                    <a:lnTo>
                      <a:pt x="5199" y="7681"/>
                    </a:lnTo>
                    <a:close/>
                    <a:moveTo>
                      <a:pt x="4537" y="8878"/>
                    </a:moveTo>
                    <a:lnTo>
                      <a:pt x="5829" y="10170"/>
                    </a:lnTo>
                    <a:lnTo>
                      <a:pt x="5230" y="10769"/>
                    </a:lnTo>
                    <a:lnTo>
                      <a:pt x="4065" y="9036"/>
                    </a:lnTo>
                    <a:cubicBezTo>
                      <a:pt x="4222" y="9036"/>
                      <a:pt x="4380" y="9004"/>
                      <a:pt x="4537" y="8878"/>
                    </a:cubicBezTo>
                    <a:close/>
                    <a:moveTo>
                      <a:pt x="8318" y="8878"/>
                    </a:moveTo>
                    <a:cubicBezTo>
                      <a:pt x="8475" y="8973"/>
                      <a:pt x="8633" y="9036"/>
                      <a:pt x="8790" y="9036"/>
                    </a:cubicBezTo>
                    <a:lnTo>
                      <a:pt x="7593" y="10769"/>
                    </a:lnTo>
                    <a:lnTo>
                      <a:pt x="7026" y="10170"/>
                    </a:lnTo>
                    <a:lnTo>
                      <a:pt x="8318" y="8878"/>
                    </a:lnTo>
                    <a:close/>
                    <a:moveTo>
                      <a:pt x="10460" y="9067"/>
                    </a:moveTo>
                    <a:cubicBezTo>
                      <a:pt x="11279" y="9067"/>
                      <a:pt x="11941" y="9760"/>
                      <a:pt x="11941" y="10580"/>
                    </a:cubicBezTo>
                    <a:lnTo>
                      <a:pt x="11941" y="11840"/>
                    </a:lnTo>
                    <a:lnTo>
                      <a:pt x="7814" y="11840"/>
                    </a:lnTo>
                    <a:cubicBezTo>
                      <a:pt x="7908" y="11808"/>
                      <a:pt x="8003" y="11745"/>
                      <a:pt x="8034" y="11682"/>
                    </a:cubicBezTo>
                    <a:lnTo>
                      <a:pt x="9798" y="9067"/>
                    </a:lnTo>
                    <a:close/>
                    <a:moveTo>
                      <a:pt x="3088" y="9067"/>
                    </a:moveTo>
                    <a:lnTo>
                      <a:pt x="4852" y="11651"/>
                    </a:lnTo>
                    <a:cubicBezTo>
                      <a:pt x="4915" y="11745"/>
                      <a:pt x="5041" y="11808"/>
                      <a:pt x="5167" y="11840"/>
                    </a:cubicBezTo>
                    <a:lnTo>
                      <a:pt x="5199" y="11840"/>
                    </a:lnTo>
                    <a:cubicBezTo>
                      <a:pt x="5325" y="11840"/>
                      <a:pt x="5419" y="11808"/>
                      <a:pt x="5482" y="11714"/>
                    </a:cubicBezTo>
                    <a:lnTo>
                      <a:pt x="6427" y="10769"/>
                    </a:lnTo>
                    <a:lnTo>
                      <a:pt x="7404" y="11745"/>
                    </a:lnTo>
                    <a:cubicBezTo>
                      <a:pt x="7436" y="11777"/>
                      <a:pt x="7530" y="11840"/>
                      <a:pt x="7593" y="11871"/>
                    </a:cubicBezTo>
                    <a:lnTo>
                      <a:pt x="914" y="11871"/>
                    </a:lnTo>
                    <a:lnTo>
                      <a:pt x="914" y="11840"/>
                    </a:lnTo>
                    <a:lnTo>
                      <a:pt x="914" y="10580"/>
                    </a:lnTo>
                    <a:cubicBezTo>
                      <a:pt x="914" y="9760"/>
                      <a:pt x="1576" y="9067"/>
                      <a:pt x="2395" y="9067"/>
                    </a:cubicBezTo>
                    <a:close/>
                    <a:moveTo>
                      <a:pt x="7043" y="1"/>
                    </a:moveTo>
                    <a:cubicBezTo>
                      <a:pt x="6380" y="1"/>
                      <a:pt x="5673" y="166"/>
                      <a:pt x="5010" y="498"/>
                    </a:cubicBezTo>
                    <a:cubicBezTo>
                      <a:pt x="4898" y="477"/>
                      <a:pt x="4788" y="467"/>
                      <a:pt x="4680" y="467"/>
                    </a:cubicBezTo>
                    <a:cubicBezTo>
                      <a:pt x="4300" y="467"/>
                      <a:pt x="3942" y="592"/>
                      <a:pt x="3624" y="813"/>
                    </a:cubicBezTo>
                    <a:cubicBezTo>
                      <a:pt x="3308" y="1034"/>
                      <a:pt x="2962" y="1506"/>
                      <a:pt x="2962" y="2388"/>
                    </a:cubicBezTo>
                    <a:cubicBezTo>
                      <a:pt x="2962" y="3144"/>
                      <a:pt x="3277" y="4405"/>
                      <a:pt x="3340" y="4625"/>
                    </a:cubicBezTo>
                    <a:cubicBezTo>
                      <a:pt x="3466" y="5570"/>
                      <a:pt x="3781" y="6389"/>
                      <a:pt x="4285" y="6988"/>
                    </a:cubicBezTo>
                    <a:lnTo>
                      <a:pt x="4285" y="7744"/>
                    </a:lnTo>
                    <a:cubicBezTo>
                      <a:pt x="4285" y="8028"/>
                      <a:pt x="4065" y="8248"/>
                      <a:pt x="3781" y="8248"/>
                    </a:cubicBezTo>
                    <a:lnTo>
                      <a:pt x="2332" y="8248"/>
                    </a:lnTo>
                    <a:cubicBezTo>
                      <a:pt x="1072" y="8248"/>
                      <a:pt x="0" y="9288"/>
                      <a:pt x="0" y="10580"/>
                    </a:cubicBezTo>
                    <a:lnTo>
                      <a:pt x="0" y="12281"/>
                    </a:lnTo>
                    <a:cubicBezTo>
                      <a:pt x="0" y="12501"/>
                      <a:pt x="189" y="12690"/>
                      <a:pt x="410" y="12690"/>
                    </a:cubicBezTo>
                    <a:lnTo>
                      <a:pt x="12256" y="12690"/>
                    </a:lnTo>
                    <a:cubicBezTo>
                      <a:pt x="12508" y="12690"/>
                      <a:pt x="12697" y="12501"/>
                      <a:pt x="12697" y="12281"/>
                    </a:cubicBezTo>
                    <a:lnTo>
                      <a:pt x="12697" y="10580"/>
                    </a:lnTo>
                    <a:cubicBezTo>
                      <a:pt x="12760" y="9319"/>
                      <a:pt x="11689" y="8248"/>
                      <a:pt x="10429" y="8248"/>
                    </a:cubicBezTo>
                    <a:lnTo>
                      <a:pt x="8979" y="8248"/>
                    </a:lnTo>
                    <a:cubicBezTo>
                      <a:pt x="8696" y="8248"/>
                      <a:pt x="8475" y="8028"/>
                      <a:pt x="8475" y="7744"/>
                    </a:cubicBezTo>
                    <a:lnTo>
                      <a:pt x="8475" y="6957"/>
                    </a:lnTo>
                    <a:cubicBezTo>
                      <a:pt x="8979" y="6358"/>
                      <a:pt x="9294" y="5539"/>
                      <a:pt x="9389" y="4625"/>
                    </a:cubicBezTo>
                    <a:cubicBezTo>
                      <a:pt x="9546" y="4121"/>
                      <a:pt x="9735" y="3050"/>
                      <a:pt x="9767" y="2420"/>
                    </a:cubicBezTo>
                    <a:cubicBezTo>
                      <a:pt x="9767" y="1538"/>
                      <a:pt x="9420" y="845"/>
                      <a:pt x="8664" y="404"/>
                    </a:cubicBezTo>
                    <a:cubicBezTo>
                      <a:pt x="8202" y="135"/>
                      <a:pt x="7640" y="1"/>
                      <a:pt x="70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9"/>
              <p:cNvSpPr/>
              <p:nvPr/>
            </p:nvSpPr>
            <p:spPr>
              <a:xfrm>
                <a:off x="-64172200" y="2175800"/>
                <a:ext cx="488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883" extrusionOk="0">
                    <a:moveTo>
                      <a:pt x="410" y="1"/>
                    </a:moveTo>
                    <a:cubicBezTo>
                      <a:pt x="158" y="1"/>
                      <a:pt x="0" y="190"/>
                      <a:pt x="0" y="442"/>
                    </a:cubicBezTo>
                    <a:cubicBezTo>
                      <a:pt x="0" y="662"/>
                      <a:pt x="221" y="883"/>
                      <a:pt x="410" y="883"/>
                    </a:cubicBezTo>
                    <a:lnTo>
                      <a:pt x="1513" y="883"/>
                    </a:lnTo>
                    <a:cubicBezTo>
                      <a:pt x="1765" y="883"/>
                      <a:pt x="1891" y="662"/>
                      <a:pt x="1891" y="442"/>
                    </a:cubicBezTo>
                    <a:cubicBezTo>
                      <a:pt x="1954" y="190"/>
                      <a:pt x="1733" y="1"/>
                      <a:pt x="15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69"/>
              <p:cNvSpPr/>
              <p:nvPr/>
            </p:nvSpPr>
            <p:spPr>
              <a:xfrm>
                <a:off x="-64212375" y="221045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1" y="1"/>
                    </a:moveTo>
                    <a:lnTo>
                      <a:pt x="221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9" name="Google Shape;1579;p69"/>
          <p:cNvGrpSpPr/>
          <p:nvPr/>
        </p:nvGrpSpPr>
        <p:grpSpPr>
          <a:xfrm>
            <a:off x="4858266" y="1729588"/>
            <a:ext cx="1181691" cy="1170663"/>
            <a:chOff x="4858266" y="1729588"/>
            <a:chExt cx="1181691" cy="1170663"/>
          </a:xfrm>
        </p:grpSpPr>
        <p:sp>
          <p:nvSpPr>
            <p:cNvPr id="1580" name="Google Shape;1580;p69"/>
            <p:cNvSpPr/>
            <p:nvPr/>
          </p:nvSpPr>
          <p:spPr>
            <a:xfrm>
              <a:off x="4858266" y="1729588"/>
              <a:ext cx="1181691" cy="1170663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1" name="Google Shape;1581;p69"/>
            <p:cNvGrpSpPr/>
            <p:nvPr/>
          </p:nvGrpSpPr>
          <p:grpSpPr>
            <a:xfrm>
              <a:off x="5201297" y="2039668"/>
              <a:ext cx="546190" cy="550717"/>
              <a:chOff x="-61782550" y="2664925"/>
              <a:chExt cx="316650" cy="319275"/>
            </a:xfrm>
          </p:grpSpPr>
          <p:sp>
            <p:nvSpPr>
              <p:cNvPr id="1582" name="Google Shape;1582;p69"/>
              <p:cNvSpPr/>
              <p:nvPr/>
            </p:nvSpPr>
            <p:spPr>
              <a:xfrm>
                <a:off x="-61782550" y="2664925"/>
                <a:ext cx="316650" cy="319275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771" extrusionOk="0">
                    <a:moveTo>
                      <a:pt x="10208" y="851"/>
                    </a:moveTo>
                    <a:cubicBezTo>
                      <a:pt x="10366" y="1670"/>
                      <a:pt x="10996" y="2300"/>
                      <a:pt x="11815" y="2457"/>
                    </a:cubicBezTo>
                    <a:lnTo>
                      <a:pt x="11815" y="6679"/>
                    </a:lnTo>
                    <a:lnTo>
                      <a:pt x="11783" y="6679"/>
                    </a:lnTo>
                    <a:cubicBezTo>
                      <a:pt x="10964" y="6837"/>
                      <a:pt x="10334" y="7467"/>
                      <a:pt x="10177" y="8286"/>
                    </a:cubicBezTo>
                    <a:lnTo>
                      <a:pt x="9011" y="8286"/>
                    </a:lnTo>
                    <a:cubicBezTo>
                      <a:pt x="9105" y="8002"/>
                      <a:pt x="9168" y="7719"/>
                      <a:pt x="9168" y="7467"/>
                    </a:cubicBezTo>
                    <a:cubicBezTo>
                      <a:pt x="9168" y="6081"/>
                      <a:pt x="8066" y="4978"/>
                      <a:pt x="6711" y="4978"/>
                    </a:cubicBezTo>
                    <a:cubicBezTo>
                      <a:pt x="5325" y="4978"/>
                      <a:pt x="4222" y="6081"/>
                      <a:pt x="4222" y="7467"/>
                    </a:cubicBezTo>
                    <a:cubicBezTo>
                      <a:pt x="4222" y="7719"/>
                      <a:pt x="4254" y="8002"/>
                      <a:pt x="4380" y="8286"/>
                    </a:cubicBezTo>
                    <a:lnTo>
                      <a:pt x="2395" y="8286"/>
                    </a:lnTo>
                    <a:cubicBezTo>
                      <a:pt x="2237" y="7467"/>
                      <a:pt x="1607" y="6837"/>
                      <a:pt x="788" y="6679"/>
                    </a:cubicBezTo>
                    <a:lnTo>
                      <a:pt x="788" y="2457"/>
                    </a:lnTo>
                    <a:cubicBezTo>
                      <a:pt x="1607" y="2300"/>
                      <a:pt x="2237" y="1670"/>
                      <a:pt x="2395" y="851"/>
                    </a:cubicBezTo>
                    <a:close/>
                    <a:moveTo>
                      <a:pt x="6711" y="5797"/>
                    </a:moveTo>
                    <a:cubicBezTo>
                      <a:pt x="7593" y="5797"/>
                      <a:pt x="8349" y="6553"/>
                      <a:pt x="8349" y="7467"/>
                    </a:cubicBezTo>
                    <a:cubicBezTo>
                      <a:pt x="8349" y="8349"/>
                      <a:pt x="7593" y="9105"/>
                      <a:pt x="6711" y="9105"/>
                    </a:cubicBezTo>
                    <a:cubicBezTo>
                      <a:pt x="5797" y="9105"/>
                      <a:pt x="5041" y="8349"/>
                      <a:pt x="5041" y="7467"/>
                    </a:cubicBezTo>
                    <a:cubicBezTo>
                      <a:pt x="5041" y="6553"/>
                      <a:pt x="5797" y="5797"/>
                      <a:pt x="6711" y="5797"/>
                    </a:cubicBezTo>
                    <a:close/>
                    <a:moveTo>
                      <a:pt x="7530" y="9767"/>
                    </a:moveTo>
                    <a:lnTo>
                      <a:pt x="7530" y="11468"/>
                    </a:lnTo>
                    <a:lnTo>
                      <a:pt x="6932" y="11090"/>
                    </a:lnTo>
                    <a:cubicBezTo>
                      <a:pt x="6853" y="11043"/>
                      <a:pt x="6774" y="11019"/>
                      <a:pt x="6695" y="11019"/>
                    </a:cubicBezTo>
                    <a:cubicBezTo>
                      <a:pt x="6616" y="11019"/>
                      <a:pt x="6538" y="11043"/>
                      <a:pt x="6459" y="11090"/>
                    </a:cubicBezTo>
                    <a:lnTo>
                      <a:pt x="5860" y="11468"/>
                    </a:lnTo>
                    <a:lnTo>
                      <a:pt x="5860" y="9767"/>
                    </a:lnTo>
                    <a:cubicBezTo>
                      <a:pt x="6144" y="9861"/>
                      <a:pt x="6427" y="9924"/>
                      <a:pt x="6711" y="9924"/>
                    </a:cubicBezTo>
                    <a:cubicBezTo>
                      <a:pt x="6995" y="9924"/>
                      <a:pt x="7247" y="9893"/>
                      <a:pt x="7530" y="9767"/>
                    </a:cubicBezTo>
                    <a:close/>
                    <a:moveTo>
                      <a:pt x="2048" y="0"/>
                    </a:moveTo>
                    <a:cubicBezTo>
                      <a:pt x="1828" y="0"/>
                      <a:pt x="1670" y="221"/>
                      <a:pt x="1670" y="441"/>
                    </a:cubicBezTo>
                    <a:cubicBezTo>
                      <a:pt x="1670" y="1103"/>
                      <a:pt x="1103" y="1670"/>
                      <a:pt x="410" y="1670"/>
                    </a:cubicBezTo>
                    <a:cubicBezTo>
                      <a:pt x="158" y="1670"/>
                      <a:pt x="0" y="1859"/>
                      <a:pt x="0" y="2111"/>
                    </a:cubicBezTo>
                    <a:lnTo>
                      <a:pt x="0" y="7057"/>
                    </a:lnTo>
                    <a:cubicBezTo>
                      <a:pt x="0" y="7278"/>
                      <a:pt x="189" y="7498"/>
                      <a:pt x="410" y="7498"/>
                    </a:cubicBezTo>
                    <a:cubicBezTo>
                      <a:pt x="1072" y="7498"/>
                      <a:pt x="1670" y="8034"/>
                      <a:pt x="1670" y="8758"/>
                    </a:cubicBezTo>
                    <a:cubicBezTo>
                      <a:pt x="1670" y="8979"/>
                      <a:pt x="1859" y="9136"/>
                      <a:pt x="2048" y="9136"/>
                    </a:cubicBezTo>
                    <a:lnTo>
                      <a:pt x="4884" y="9136"/>
                    </a:lnTo>
                    <a:lnTo>
                      <a:pt x="5073" y="9326"/>
                    </a:lnTo>
                    <a:lnTo>
                      <a:pt x="5073" y="12318"/>
                    </a:lnTo>
                    <a:cubicBezTo>
                      <a:pt x="5073" y="12562"/>
                      <a:pt x="5298" y="12749"/>
                      <a:pt x="5517" y="12749"/>
                    </a:cubicBezTo>
                    <a:cubicBezTo>
                      <a:pt x="5581" y="12749"/>
                      <a:pt x="5645" y="12732"/>
                      <a:pt x="5703" y="12697"/>
                    </a:cubicBezTo>
                    <a:lnTo>
                      <a:pt x="6743" y="12003"/>
                    </a:lnTo>
                    <a:lnTo>
                      <a:pt x="7782" y="12697"/>
                    </a:lnTo>
                    <a:cubicBezTo>
                      <a:pt x="7850" y="12747"/>
                      <a:pt x="7926" y="12771"/>
                      <a:pt x="8002" y="12771"/>
                    </a:cubicBezTo>
                    <a:cubicBezTo>
                      <a:pt x="8210" y="12771"/>
                      <a:pt x="8412" y="12595"/>
                      <a:pt x="8412" y="12318"/>
                    </a:cubicBezTo>
                    <a:lnTo>
                      <a:pt x="8412" y="9262"/>
                    </a:lnTo>
                    <a:lnTo>
                      <a:pt x="8601" y="9073"/>
                    </a:lnTo>
                    <a:lnTo>
                      <a:pt x="10618" y="9073"/>
                    </a:lnTo>
                    <a:cubicBezTo>
                      <a:pt x="10838" y="9073"/>
                      <a:pt x="10996" y="8884"/>
                      <a:pt x="10996" y="8664"/>
                    </a:cubicBezTo>
                    <a:cubicBezTo>
                      <a:pt x="10996" y="8002"/>
                      <a:pt x="11563" y="7404"/>
                      <a:pt x="12224" y="7404"/>
                    </a:cubicBezTo>
                    <a:cubicBezTo>
                      <a:pt x="12445" y="7404"/>
                      <a:pt x="12665" y="7215"/>
                      <a:pt x="12665" y="6994"/>
                    </a:cubicBezTo>
                    <a:lnTo>
                      <a:pt x="12665" y="2016"/>
                    </a:lnTo>
                    <a:cubicBezTo>
                      <a:pt x="12602" y="1827"/>
                      <a:pt x="12445" y="1670"/>
                      <a:pt x="12224" y="1670"/>
                    </a:cubicBezTo>
                    <a:cubicBezTo>
                      <a:pt x="11531" y="1670"/>
                      <a:pt x="10996" y="1103"/>
                      <a:pt x="10996" y="441"/>
                    </a:cubicBezTo>
                    <a:cubicBezTo>
                      <a:pt x="10996" y="221"/>
                      <a:pt x="10807" y="0"/>
                      <a:pt x="10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69"/>
              <p:cNvSpPr/>
              <p:nvPr/>
            </p:nvSpPr>
            <p:spPr>
              <a:xfrm>
                <a:off x="-61701425" y="2705875"/>
                <a:ext cx="15125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51" extrusionOk="0">
                    <a:moveTo>
                      <a:pt x="410" y="0"/>
                    </a:moveTo>
                    <a:cubicBezTo>
                      <a:pt x="189" y="0"/>
                      <a:pt x="0" y="189"/>
                      <a:pt x="0" y="410"/>
                    </a:cubicBezTo>
                    <a:cubicBezTo>
                      <a:pt x="0" y="662"/>
                      <a:pt x="189" y="851"/>
                      <a:pt x="410" y="851"/>
                    </a:cubicBezTo>
                    <a:lnTo>
                      <a:pt x="5671" y="851"/>
                    </a:lnTo>
                    <a:cubicBezTo>
                      <a:pt x="5892" y="851"/>
                      <a:pt x="6049" y="662"/>
                      <a:pt x="6049" y="410"/>
                    </a:cubicBezTo>
                    <a:cubicBezTo>
                      <a:pt x="6049" y="189"/>
                      <a:pt x="5860" y="0"/>
                      <a:pt x="5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69"/>
              <p:cNvSpPr/>
              <p:nvPr/>
            </p:nvSpPr>
            <p:spPr>
              <a:xfrm>
                <a:off x="-61742375" y="2747625"/>
                <a:ext cx="2339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883" extrusionOk="0">
                    <a:moveTo>
                      <a:pt x="410" y="0"/>
                    </a:moveTo>
                    <a:cubicBezTo>
                      <a:pt x="158" y="0"/>
                      <a:pt x="0" y="221"/>
                      <a:pt x="0" y="441"/>
                    </a:cubicBezTo>
                    <a:cubicBezTo>
                      <a:pt x="0" y="693"/>
                      <a:pt x="221" y="882"/>
                      <a:pt x="410" y="882"/>
                    </a:cubicBezTo>
                    <a:lnTo>
                      <a:pt x="8948" y="882"/>
                    </a:lnTo>
                    <a:cubicBezTo>
                      <a:pt x="9200" y="882"/>
                      <a:pt x="9357" y="693"/>
                      <a:pt x="9357" y="441"/>
                    </a:cubicBezTo>
                    <a:cubicBezTo>
                      <a:pt x="9357" y="221"/>
                      <a:pt x="9137" y="0"/>
                      <a:pt x="8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5" name="Google Shape;1585;p69"/>
          <p:cNvGrpSpPr/>
          <p:nvPr/>
        </p:nvGrpSpPr>
        <p:grpSpPr>
          <a:xfrm>
            <a:off x="4858266" y="3429688"/>
            <a:ext cx="1181691" cy="1170663"/>
            <a:chOff x="4858266" y="3429688"/>
            <a:chExt cx="1181691" cy="1170663"/>
          </a:xfrm>
        </p:grpSpPr>
        <p:sp>
          <p:nvSpPr>
            <p:cNvPr id="1586" name="Google Shape;1586;p69"/>
            <p:cNvSpPr/>
            <p:nvPr/>
          </p:nvSpPr>
          <p:spPr>
            <a:xfrm>
              <a:off x="4858266" y="3429688"/>
              <a:ext cx="1181691" cy="1170663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7" name="Google Shape;1587;p69"/>
            <p:cNvGrpSpPr/>
            <p:nvPr/>
          </p:nvGrpSpPr>
          <p:grpSpPr>
            <a:xfrm>
              <a:off x="5139023" y="3741798"/>
              <a:ext cx="620176" cy="546443"/>
              <a:chOff x="-3137650" y="2067900"/>
              <a:chExt cx="291450" cy="256775"/>
            </a:xfrm>
          </p:grpSpPr>
          <p:sp>
            <p:nvSpPr>
              <p:cNvPr id="1588" name="Google Shape;1588;p69"/>
              <p:cNvSpPr/>
              <p:nvPr/>
            </p:nvSpPr>
            <p:spPr>
              <a:xfrm>
                <a:off x="-3137650" y="2067900"/>
                <a:ext cx="291450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499" extrusionOk="0">
                    <a:moveTo>
                      <a:pt x="10618" y="694"/>
                    </a:moveTo>
                    <a:cubicBezTo>
                      <a:pt x="10838" y="694"/>
                      <a:pt x="10964" y="851"/>
                      <a:pt x="10964" y="1040"/>
                    </a:cubicBezTo>
                    <a:lnTo>
                      <a:pt x="10964" y="6522"/>
                    </a:lnTo>
                    <a:cubicBezTo>
                      <a:pt x="10964" y="6711"/>
                      <a:pt x="10838" y="6868"/>
                      <a:pt x="10618" y="6868"/>
                    </a:cubicBezTo>
                    <a:lnTo>
                      <a:pt x="1009" y="6868"/>
                    </a:lnTo>
                    <a:cubicBezTo>
                      <a:pt x="820" y="6868"/>
                      <a:pt x="662" y="6711"/>
                      <a:pt x="662" y="6522"/>
                    </a:cubicBezTo>
                    <a:lnTo>
                      <a:pt x="662" y="1040"/>
                    </a:lnTo>
                    <a:cubicBezTo>
                      <a:pt x="662" y="851"/>
                      <a:pt x="820" y="694"/>
                      <a:pt x="1009" y="694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6490"/>
                    </a:lnTo>
                    <a:cubicBezTo>
                      <a:pt x="1" y="7026"/>
                      <a:pt x="473" y="7499"/>
                      <a:pt x="1009" y="7499"/>
                    </a:cubicBezTo>
                    <a:lnTo>
                      <a:pt x="10618" y="7499"/>
                    </a:lnTo>
                    <a:cubicBezTo>
                      <a:pt x="11185" y="7499"/>
                      <a:pt x="11658" y="7026"/>
                      <a:pt x="11658" y="6490"/>
                    </a:cubicBezTo>
                    <a:lnTo>
                      <a:pt x="11658" y="1009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69"/>
              <p:cNvSpPr/>
              <p:nvPr/>
            </p:nvSpPr>
            <p:spPr>
              <a:xfrm>
                <a:off x="-3137650" y="2273475"/>
                <a:ext cx="291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2048" extrusionOk="0">
                    <a:moveTo>
                      <a:pt x="10618" y="662"/>
                    </a:moveTo>
                    <a:cubicBezTo>
                      <a:pt x="10838" y="662"/>
                      <a:pt x="10964" y="819"/>
                      <a:pt x="10964" y="1008"/>
                    </a:cubicBezTo>
                    <a:cubicBezTo>
                      <a:pt x="10964" y="1197"/>
                      <a:pt x="10838" y="1355"/>
                      <a:pt x="10618" y="1355"/>
                    </a:cubicBezTo>
                    <a:lnTo>
                      <a:pt x="6050" y="1355"/>
                    </a:lnTo>
                    <a:cubicBezTo>
                      <a:pt x="6113" y="1260"/>
                      <a:pt x="6113" y="1134"/>
                      <a:pt x="6113" y="1008"/>
                    </a:cubicBezTo>
                    <a:cubicBezTo>
                      <a:pt x="6113" y="882"/>
                      <a:pt x="6050" y="788"/>
                      <a:pt x="6050" y="662"/>
                    </a:cubicBezTo>
                    <a:close/>
                    <a:moveTo>
                      <a:pt x="5105" y="662"/>
                    </a:moveTo>
                    <a:cubicBezTo>
                      <a:pt x="5294" y="662"/>
                      <a:pt x="5451" y="819"/>
                      <a:pt x="5451" y="1008"/>
                    </a:cubicBezTo>
                    <a:cubicBezTo>
                      <a:pt x="5451" y="1229"/>
                      <a:pt x="5294" y="1386"/>
                      <a:pt x="5105" y="1386"/>
                    </a:cubicBezTo>
                    <a:lnTo>
                      <a:pt x="1009" y="1386"/>
                    </a:lnTo>
                    <a:cubicBezTo>
                      <a:pt x="820" y="1355"/>
                      <a:pt x="662" y="1229"/>
                      <a:pt x="662" y="1008"/>
                    </a:cubicBezTo>
                    <a:cubicBezTo>
                      <a:pt x="662" y="819"/>
                      <a:pt x="820" y="662"/>
                      <a:pt x="1009" y="662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8"/>
                    </a:cubicBezTo>
                    <a:cubicBezTo>
                      <a:pt x="1" y="1575"/>
                      <a:pt x="473" y="2048"/>
                      <a:pt x="1009" y="2048"/>
                    </a:cubicBezTo>
                    <a:lnTo>
                      <a:pt x="10618" y="2048"/>
                    </a:lnTo>
                    <a:cubicBezTo>
                      <a:pt x="11185" y="2048"/>
                      <a:pt x="11658" y="1575"/>
                      <a:pt x="11658" y="1008"/>
                    </a:cubicBez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69"/>
              <p:cNvSpPr/>
              <p:nvPr/>
            </p:nvSpPr>
            <p:spPr>
              <a:xfrm>
                <a:off x="-3035250" y="2103000"/>
                <a:ext cx="104000" cy="11850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740" extrusionOk="0">
                    <a:moveTo>
                      <a:pt x="662" y="896"/>
                    </a:moveTo>
                    <a:lnTo>
                      <a:pt x="3056" y="2346"/>
                    </a:lnTo>
                    <a:lnTo>
                      <a:pt x="662" y="3826"/>
                    </a:lnTo>
                    <a:lnTo>
                      <a:pt x="662" y="896"/>
                    </a:lnTo>
                    <a:close/>
                    <a:moveTo>
                      <a:pt x="322" y="1"/>
                    </a:moveTo>
                    <a:cubicBezTo>
                      <a:pt x="144" y="1"/>
                      <a:pt x="0" y="131"/>
                      <a:pt x="0" y="298"/>
                    </a:cubicBezTo>
                    <a:lnTo>
                      <a:pt x="0" y="4425"/>
                    </a:lnTo>
                    <a:cubicBezTo>
                      <a:pt x="0" y="4607"/>
                      <a:pt x="132" y="4740"/>
                      <a:pt x="301" y="4740"/>
                    </a:cubicBezTo>
                    <a:cubicBezTo>
                      <a:pt x="365" y="4740"/>
                      <a:pt x="435" y="4720"/>
                      <a:pt x="504" y="4677"/>
                    </a:cubicBezTo>
                    <a:lnTo>
                      <a:pt x="3939" y="2629"/>
                    </a:lnTo>
                    <a:cubicBezTo>
                      <a:pt x="4159" y="2535"/>
                      <a:pt x="4159" y="2219"/>
                      <a:pt x="3939" y="2093"/>
                    </a:cubicBezTo>
                    <a:lnTo>
                      <a:pt x="504" y="46"/>
                    </a:lnTo>
                    <a:cubicBezTo>
                      <a:pt x="443" y="15"/>
                      <a:pt x="38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76"/>
          <p:cNvSpPr txBox="1">
            <a:spLocks noGrp="1"/>
          </p:cNvSpPr>
          <p:nvPr>
            <p:ph type="title"/>
          </p:nvPr>
        </p:nvSpPr>
        <p:spPr>
          <a:xfrm>
            <a:off x="698424" y="425590"/>
            <a:ext cx="77451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ALTERNATIVE RESOURCES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49" name="Google Shape;1949;p76"/>
          <p:cNvGrpSpPr/>
          <p:nvPr/>
        </p:nvGrpSpPr>
        <p:grpSpPr>
          <a:xfrm>
            <a:off x="803577" y="3284430"/>
            <a:ext cx="1838505" cy="122509"/>
            <a:chOff x="2035350" y="4577425"/>
            <a:chExt cx="474600" cy="31625"/>
          </a:xfrm>
        </p:grpSpPr>
        <p:sp>
          <p:nvSpPr>
            <p:cNvPr id="1950" name="Google Shape;1950;p76"/>
            <p:cNvSpPr/>
            <p:nvPr/>
          </p:nvSpPr>
          <p:spPr>
            <a:xfrm>
              <a:off x="2046475" y="4577425"/>
              <a:ext cx="14100" cy="18225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236" y="155"/>
                  </a:moveTo>
                  <a:cubicBezTo>
                    <a:pt x="239" y="155"/>
                    <a:pt x="243" y="159"/>
                    <a:pt x="249" y="165"/>
                  </a:cubicBezTo>
                  <a:lnTo>
                    <a:pt x="236" y="165"/>
                  </a:lnTo>
                  <a:cubicBezTo>
                    <a:pt x="275" y="165"/>
                    <a:pt x="301" y="178"/>
                    <a:pt x="328" y="204"/>
                  </a:cubicBezTo>
                  <a:cubicBezTo>
                    <a:pt x="393" y="283"/>
                    <a:pt x="406" y="401"/>
                    <a:pt x="380" y="506"/>
                  </a:cubicBezTo>
                  <a:cubicBezTo>
                    <a:pt x="341" y="453"/>
                    <a:pt x="288" y="414"/>
                    <a:pt x="236" y="362"/>
                  </a:cubicBezTo>
                  <a:cubicBezTo>
                    <a:pt x="197" y="322"/>
                    <a:pt x="184" y="257"/>
                    <a:pt x="197" y="204"/>
                  </a:cubicBezTo>
                  <a:cubicBezTo>
                    <a:pt x="197" y="191"/>
                    <a:pt x="210" y="165"/>
                    <a:pt x="223" y="165"/>
                  </a:cubicBezTo>
                  <a:cubicBezTo>
                    <a:pt x="229" y="159"/>
                    <a:pt x="233" y="155"/>
                    <a:pt x="236" y="155"/>
                  </a:cubicBezTo>
                  <a:close/>
                  <a:moveTo>
                    <a:pt x="234" y="0"/>
                  </a:moveTo>
                  <a:cubicBezTo>
                    <a:pt x="213" y="0"/>
                    <a:pt x="191" y="3"/>
                    <a:pt x="171" y="8"/>
                  </a:cubicBezTo>
                  <a:cubicBezTo>
                    <a:pt x="105" y="34"/>
                    <a:pt x="66" y="87"/>
                    <a:pt x="40" y="152"/>
                  </a:cubicBezTo>
                  <a:cubicBezTo>
                    <a:pt x="0" y="270"/>
                    <a:pt x="40" y="401"/>
                    <a:pt x="131" y="493"/>
                  </a:cubicBezTo>
                  <a:cubicBezTo>
                    <a:pt x="197" y="545"/>
                    <a:pt x="262" y="610"/>
                    <a:pt x="341" y="676"/>
                  </a:cubicBezTo>
                  <a:cubicBezTo>
                    <a:pt x="341" y="676"/>
                    <a:pt x="341" y="689"/>
                    <a:pt x="354" y="702"/>
                  </a:cubicBezTo>
                  <a:cubicBezTo>
                    <a:pt x="367" y="715"/>
                    <a:pt x="393" y="728"/>
                    <a:pt x="406" y="728"/>
                  </a:cubicBezTo>
                  <a:cubicBezTo>
                    <a:pt x="432" y="728"/>
                    <a:pt x="445" y="715"/>
                    <a:pt x="472" y="702"/>
                  </a:cubicBezTo>
                  <a:lnTo>
                    <a:pt x="485" y="689"/>
                  </a:lnTo>
                  <a:lnTo>
                    <a:pt x="498" y="663"/>
                  </a:lnTo>
                  <a:cubicBezTo>
                    <a:pt x="524" y="623"/>
                    <a:pt x="537" y="571"/>
                    <a:pt x="537" y="519"/>
                  </a:cubicBezTo>
                  <a:cubicBezTo>
                    <a:pt x="563" y="375"/>
                    <a:pt x="537" y="231"/>
                    <a:pt x="459" y="126"/>
                  </a:cubicBezTo>
                  <a:cubicBezTo>
                    <a:pt x="406" y="42"/>
                    <a:pt x="320" y="0"/>
                    <a:pt x="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6"/>
            <p:cNvSpPr/>
            <p:nvPr/>
          </p:nvSpPr>
          <p:spPr>
            <a:xfrm>
              <a:off x="2035350" y="4587325"/>
              <a:ext cx="23575" cy="14200"/>
            </a:xfrm>
            <a:custGeom>
              <a:avLst/>
              <a:gdLst/>
              <a:ahLst/>
              <a:cxnLst/>
              <a:rect l="l" t="t" r="r" b="b"/>
              <a:pathLst>
                <a:path w="943" h="568" extrusionOk="0">
                  <a:moveTo>
                    <a:pt x="380" y="162"/>
                  </a:moveTo>
                  <a:cubicBezTo>
                    <a:pt x="445" y="162"/>
                    <a:pt x="511" y="175"/>
                    <a:pt x="576" y="201"/>
                  </a:cubicBezTo>
                  <a:cubicBezTo>
                    <a:pt x="629" y="214"/>
                    <a:pt x="668" y="241"/>
                    <a:pt x="720" y="267"/>
                  </a:cubicBezTo>
                  <a:cubicBezTo>
                    <a:pt x="655" y="319"/>
                    <a:pt x="576" y="358"/>
                    <a:pt x="498" y="385"/>
                  </a:cubicBezTo>
                  <a:cubicBezTo>
                    <a:pt x="456" y="396"/>
                    <a:pt x="413" y="403"/>
                    <a:pt x="369" y="403"/>
                  </a:cubicBezTo>
                  <a:cubicBezTo>
                    <a:pt x="315" y="403"/>
                    <a:pt x="260" y="393"/>
                    <a:pt x="210" y="371"/>
                  </a:cubicBezTo>
                  <a:cubicBezTo>
                    <a:pt x="183" y="371"/>
                    <a:pt x="170" y="358"/>
                    <a:pt x="157" y="332"/>
                  </a:cubicBezTo>
                  <a:cubicBezTo>
                    <a:pt x="157" y="319"/>
                    <a:pt x="157" y="306"/>
                    <a:pt x="157" y="293"/>
                  </a:cubicBezTo>
                  <a:cubicBezTo>
                    <a:pt x="183" y="214"/>
                    <a:pt x="249" y="162"/>
                    <a:pt x="327" y="162"/>
                  </a:cubicBezTo>
                  <a:close/>
                  <a:moveTo>
                    <a:pt x="385" y="0"/>
                  </a:moveTo>
                  <a:cubicBezTo>
                    <a:pt x="357" y="0"/>
                    <a:pt x="329" y="2"/>
                    <a:pt x="301" y="5"/>
                  </a:cubicBezTo>
                  <a:cubicBezTo>
                    <a:pt x="157" y="31"/>
                    <a:pt x="39" y="123"/>
                    <a:pt x="13" y="267"/>
                  </a:cubicBezTo>
                  <a:cubicBezTo>
                    <a:pt x="0" y="319"/>
                    <a:pt x="13" y="371"/>
                    <a:pt x="39" y="424"/>
                  </a:cubicBezTo>
                  <a:cubicBezTo>
                    <a:pt x="66" y="463"/>
                    <a:pt x="105" y="502"/>
                    <a:pt x="157" y="529"/>
                  </a:cubicBezTo>
                  <a:cubicBezTo>
                    <a:pt x="223" y="555"/>
                    <a:pt x="301" y="568"/>
                    <a:pt x="380" y="568"/>
                  </a:cubicBezTo>
                  <a:cubicBezTo>
                    <a:pt x="432" y="568"/>
                    <a:pt x="498" y="555"/>
                    <a:pt x="563" y="529"/>
                  </a:cubicBezTo>
                  <a:cubicBezTo>
                    <a:pt x="681" y="489"/>
                    <a:pt x="799" y="424"/>
                    <a:pt x="890" y="332"/>
                  </a:cubicBezTo>
                  <a:cubicBezTo>
                    <a:pt x="930" y="306"/>
                    <a:pt x="943" y="254"/>
                    <a:pt x="917" y="214"/>
                  </a:cubicBezTo>
                  <a:cubicBezTo>
                    <a:pt x="838" y="136"/>
                    <a:pt x="746" y="83"/>
                    <a:pt x="642" y="57"/>
                  </a:cubicBezTo>
                  <a:cubicBezTo>
                    <a:pt x="562" y="17"/>
                    <a:pt x="474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6"/>
            <p:cNvSpPr/>
            <p:nvPr/>
          </p:nvSpPr>
          <p:spPr>
            <a:xfrm>
              <a:off x="2042550" y="4591925"/>
              <a:ext cx="17025" cy="17125"/>
            </a:xfrm>
            <a:custGeom>
              <a:avLst/>
              <a:gdLst/>
              <a:ahLst/>
              <a:cxnLst/>
              <a:rect l="l" t="t" r="r" b="b"/>
              <a:pathLst>
                <a:path w="681" h="685" extrusionOk="0">
                  <a:moveTo>
                    <a:pt x="498" y="223"/>
                  </a:moveTo>
                  <a:cubicBezTo>
                    <a:pt x="506" y="350"/>
                    <a:pt x="416" y="464"/>
                    <a:pt x="288" y="515"/>
                  </a:cubicBezTo>
                  <a:cubicBezTo>
                    <a:pt x="269" y="521"/>
                    <a:pt x="249" y="525"/>
                    <a:pt x="231" y="525"/>
                  </a:cubicBezTo>
                  <a:cubicBezTo>
                    <a:pt x="213" y="525"/>
                    <a:pt x="197" y="521"/>
                    <a:pt x="184" y="515"/>
                  </a:cubicBezTo>
                  <a:cubicBezTo>
                    <a:pt x="170" y="489"/>
                    <a:pt x="170" y="449"/>
                    <a:pt x="197" y="423"/>
                  </a:cubicBezTo>
                  <a:cubicBezTo>
                    <a:pt x="236" y="384"/>
                    <a:pt x="275" y="358"/>
                    <a:pt x="314" y="331"/>
                  </a:cubicBezTo>
                  <a:lnTo>
                    <a:pt x="354" y="318"/>
                  </a:lnTo>
                  <a:cubicBezTo>
                    <a:pt x="402" y="294"/>
                    <a:pt x="450" y="259"/>
                    <a:pt x="498" y="223"/>
                  </a:cubicBezTo>
                  <a:close/>
                  <a:moveTo>
                    <a:pt x="558" y="1"/>
                  </a:moveTo>
                  <a:cubicBezTo>
                    <a:pt x="551" y="1"/>
                    <a:pt x="544" y="2"/>
                    <a:pt x="537" y="4"/>
                  </a:cubicBezTo>
                  <a:cubicBezTo>
                    <a:pt x="511" y="17"/>
                    <a:pt x="498" y="17"/>
                    <a:pt x="498" y="30"/>
                  </a:cubicBezTo>
                  <a:cubicBezTo>
                    <a:pt x="432" y="83"/>
                    <a:pt x="354" y="135"/>
                    <a:pt x="275" y="187"/>
                  </a:cubicBezTo>
                  <a:lnTo>
                    <a:pt x="249" y="201"/>
                  </a:lnTo>
                  <a:cubicBezTo>
                    <a:pt x="184" y="227"/>
                    <a:pt x="131" y="266"/>
                    <a:pt x="92" y="318"/>
                  </a:cubicBezTo>
                  <a:cubicBezTo>
                    <a:pt x="13" y="397"/>
                    <a:pt x="0" y="515"/>
                    <a:pt x="66" y="606"/>
                  </a:cubicBezTo>
                  <a:cubicBezTo>
                    <a:pt x="105" y="659"/>
                    <a:pt x="170" y="685"/>
                    <a:pt x="236" y="685"/>
                  </a:cubicBezTo>
                  <a:cubicBezTo>
                    <a:pt x="275" y="685"/>
                    <a:pt x="314" y="685"/>
                    <a:pt x="341" y="672"/>
                  </a:cubicBezTo>
                  <a:cubicBezTo>
                    <a:pt x="458" y="633"/>
                    <a:pt x="563" y="541"/>
                    <a:pt x="616" y="423"/>
                  </a:cubicBezTo>
                  <a:cubicBezTo>
                    <a:pt x="668" y="305"/>
                    <a:pt x="681" y="174"/>
                    <a:pt x="629" y="57"/>
                  </a:cubicBezTo>
                  <a:cubicBezTo>
                    <a:pt x="618" y="24"/>
                    <a:pt x="589" y="1"/>
                    <a:pt x="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6"/>
            <p:cNvSpPr/>
            <p:nvPr/>
          </p:nvSpPr>
          <p:spPr>
            <a:xfrm>
              <a:off x="2054000" y="4592025"/>
              <a:ext cx="435350" cy="39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0"/>
                  </a:moveTo>
                  <a:cubicBezTo>
                    <a:pt x="40" y="0"/>
                    <a:pt x="0" y="26"/>
                    <a:pt x="0" y="79"/>
                  </a:cubicBezTo>
                  <a:cubicBezTo>
                    <a:pt x="0" y="118"/>
                    <a:pt x="40" y="157"/>
                    <a:pt x="79" y="157"/>
                  </a:cubicBezTo>
                  <a:lnTo>
                    <a:pt x="17334" y="157"/>
                  </a:lnTo>
                  <a:cubicBezTo>
                    <a:pt x="17387" y="157"/>
                    <a:pt x="17413" y="118"/>
                    <a:pt x="17413" y="79"/>
                  </a:cubicBezTo>
                  <a:cubicBezTo>
                    <a:pt x="17413" y="26"/>
                    <a:pt x="17387" y="0"/>
                    <a:pt x="17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6"/>
            <p:cNvSpPr/>
            <p:nvPr/>
          </p:nvSpPr>
          <p:spPr>
            <a:xfrm>
              <a:off x="2484400" y="4577425"/>
              <a:ext cx="14100" cy="18225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341" y="165"/>
                  </a:moveTo>
                  <a:cubicBezTo>
                    <a:pt x="367" y="165"/>
                    <a:pt x="380" y="191"/>
                    <a:pt x="380" y="204"/>
                  </a:cubicBezTo>
                  <a:cubicBezTo>
                    <a:pt x="393" y="270"/>
                    <a:pt x="380" y="322"/>
                    <a:pt x="341" y="375"/>
                  </a:cubicBezTo>
                  <a:cubicBezTo>
                    <a:pt x="289" y="414"/>
                    <a:pt x="236" y="466"/>
                    <a:pt x="184" y="506"/>
                  </a:cubicBezTo>
                  <a:cubicBezTo>
                    <a:pt x="158" y="401"/>
                    <a:pt x="184" y="296"/>
                    <a:pt x="249" y="204"/>
                  </a:cubicBezTo>
                  <a:cubicBezTo>
                    <a:pt x="263" y="178"/>
                    <a:pt x="302" y="165"/>
                    <a:pt x="328" y="165"/>
                  </a:cubicBezTo>
                  <a:close/>
                  <a:moveTo>
                    <a:pt x="343" y="0"/>
                  </a:moveTo>
                  <a:cubicBezTo>
                    <a:pt x="257" y="0"/>
                    <a:pt x="171" y="42"/>
                    <a:pt x="118" y="126"/>
                  </a:cubicBezTo>
                  <a:cubicBezTo>
                    <a:pt x="40" y="231"/>
                    <a:pt x="1" y="375"/>
                    <a:pt x="40" y="519"/>
                  </a:cubicBezTo>
                  <a:cubicBezTo>
                    <a:pt x="40" y="571"/>
                    <a:pt x="53" y="623"/>
                    <a:pt x="79" y="663"/>
                  </a:cubicBezTo>
                  <a:lnTo>
                    <a:pt x="92" y="689"/>
                  </a:lnTo>
                  <a:cubicBezTo>
                    <a:pt x="92" y="689"/>
                    <a:pt x="105" y="689"/>
                    <a:pt x="105" y="702"/>
                  </a:cubicBezTo>
                  <a:cubicBezTo>
                    <a:pt x="118" y="715"/>
                    <a:pt x="145" y="728"/>
                    <a:pt x="171" y="728"/>
                  </a:cubicBezTo>
                  <a:cubicBezTo>
                    <a:pt x="184" y="728"/>
                    <a:pt x="210" y="715"/>
                    <a:pt x="223" y="702"/>
                  </a:cubicBezTo>
                  <a:cubicBezTo>
                    <a:pt x="223" y="689"/>
                    <a:pt x="236" y="676"/>
                    <a:pt x="236" y="676"/>
                  </a:cubicBezTo>
                  <a:cubicBezTo>
                    <a:pt x="315" y="610"/>
                    <a:pt x="380" y="545"/>
                    <a:pt x="446" y="493"/>
                  </a:cubicBezTo>
                  <a:cubicBezTo>
                    <a:pt x="537" y="401"/>
                    <a:pt x="564" y="270"/>
                    <a:pt x="537" y="152"/>
                  </a:cubicBezTo>
                  <a:cubicBezTo>
                    <a:pt x="511" y="87"/>
                    <a:pt x="459" y="34"/>
                    <a:pt x="407" y="8"/>
                  </a:cubicBezTo>
                  <a:cubicBezTo>
                    <a:pt x="386" y="3"/>
                    <a:pt x="364" y="0"/>
                    <a:pt x="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6"/>
            <p:cNvSpPr/>
            <p:nvPr/>
          </p:nvSpPr>
          <p:spPr>
            <a:xfrm>
              <a:off x="2486375" y="4587650"/>
              <a:ext cx="23575" cy="13875"/>
            </a:xfrm>
            <a:custGeom>
              <a:avLst/>
              <a:gdLst/>
              <a:ahLst/>
              <a:cxnLst/>
              <a:rect l="l" t="t" r="r" b="b"/>
              <a:pathLst>
                <a:path w="943" h="555" extrusionOk="0">
                  <a:moveTo>
                    <a:pt x="547" y="144"/>
                  </a:moveTo>
                  <a:cubicBezTo>
                    <a:pt x="570" y="144"/>
                    <a:pt x="593" y="146"/>
                    <a:pt x="616" y="149"/>
                  </a:cubicBezTo>
                  <a:cubicBezTo>
                    <a:pt x="681" y="149"/>
                    <a:pt x="746" y="201"/>
                    <a:pt x="773" y="280"/>
                  </a:cubicBezTo>
                  <a:cubicBezTo>
                    <a:pt x="786" y="293"/>
                    <a:pt x="786" y="306"/>
                    <a:pt x="773" y="332"/>
                  </a:cubicBezTo>
                  <a:cubicBezTo>
                    <a:pt x="760" y="345"/>
                    <a:pt x="746" y="358"/>
                    <a:pt x="720" y="372"/>
                  </a:cubicBezTo>
                  <a:cubicBezTo>
                    <a:pt x="674" y="391"/>
                    <a:pt x="625" y="401"/>
                    <a:pt x="576" y="401"/>
                  </a:cubicBezTo>
                  <a:cubicBezTo>
                    <a:pt x="527" y="401"/>
                    <a:pt x="478" y="391"/>
                    <a:pt x="432" y="372"/>
                  </a:cubicBezTo>
                  <a:cubicBezTo>
                    <a:pt x="354" y="345"/>
                    <a:pt x="275" y="306"/>
                    <a:pt x="210" y="254"/>
                  </a:cubicBezTo>
                  <a:cubicBezTo>
                    <a:pt x="249" y="228"/>
                    <a:pt x="301" y="201"/>
                    <a:pt x="341" y="188"/>
                  </a:cubicBezTo>
                  <a:cubicBezTo>
                    <a:pt x="409" y="159"/>
                    <a:pt x="478" y="144"/>
                    <a:pt x="547" y="144"/>
                  </a:cubicBezTo>
                  <a:close/>
                  <a:moveTo>
                    <a:pt x="558" y="0"/>
                  </a:moveTo>
                  <a:cubicBezTo>
                    <a:pt x="469" y="0"/>
                    <a:pt x="381" y="17"/>
                    <a:pt x="301" y="57"/>
                  </a:cubicBezTo>
                  <a:cubicBezTo>
                    <a:pt x="197" y="84"/>
                    <a:pt x="105" y="136"/>
                    <a:pt x="39" y="214"/>
                  </a:cubicBezTo>
                  <a:cubicBezTo>
                    <a:pt x="0" y="254"/>
                    <a:pt x="13" y="293"/>
                    <a:pt x="53" y="332"/>
                  </a:cubicBezTo>
                  <a:cubicBezTo>
                    <a:pt x="144" y="411"/>
                    <a:pt x="262" y="489"/>
                    <a:pt x="380" y="529"/>
                  </a:cubicBezTo>
                  <a:cubicBezTo>
                    <a:pt x="445" y="542"/>
                    <a:pt x="511" y="555"/>
                    <a:pt x="576" y="555"/>
                  </a:cubicBezTo>
                  <a:cubicBezTo>
                    <a:pt x="642" y="555"/>
                    <a:pt x="720" y="542"/>
                    <a:pt x="786" y="516"/>
                  </a:cubicBezTo>
                  <a:cubicBezTo>
                    <a:pt x="838" y="502"/>
                    <a:pt x="877" y="463"/>
                    <a:pt x="904" y="411"/>
                  </a:cubicBezTo>
                  <a:cubicBezTo>
                    <a:pt x="930" y="372"/>
                    <a:pt x="943" y="319"/>
                    <a:pt x="930" y="267"/>
                  </a:cubicBezTo>
                  <a:cubicBezTo>
                    <a:pt x="904" y="123"/>
                    <a:pt x="786" y="18"/>
                    <a:pt x="642" y="5"/>
                  </a:cubicBezTo>
                  <a:cubicBezTo>
                    <a:pt x="614" y="2"/>
                    <a:pt x="586" y="0"/>
                    <a:pt x="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6"/>
            <p:cNvSpPr/>
            <p:nvPr/>
          </p:nvSpPr>
          <p:spPr>
            <a:xfrm>
              <a:off x="2485375" y="4591925"/>
              <a:ext cx="17050" cy="17125"/>
            </a:xfrm>
            <a:custGeom>
              <a:avLst/>
              <a:gdLst/>
              <a:ahLst/>
              <a:cxnLst/>
              <a:rect l="l" t="t" r="r" b="b"/>
              <a:pathLst>
                <a:path w="682" h="685" extrusionOk="0">
                  <a:moveTo>
                    <a:pt x="184" y="214"/>
                  </a:moveTo>
                  <a:cubicBezTo>
                    <a:pt x="224" y="253"/>
                    <a:pt x="276" y="292"/>
                    <a:pt x="328" y="331"/>
                  </a:cubicBezTo>
                  <a:lnTo>
                    <a:pt x="354" y="345"/>
                  </a:lnTo>
                  <a:cubicBezTo>
                    <a:pt x="407" y="358"/>
                    <a:pt x="446" y="397"/>
                    <a:pt x="472" y="423"/>
                  </a:cubicBezTo>
                  <a:cubicBezTo>
                    <a:pt x="498" y="449"/>
                    <a:pt x="512" y="502"/>
                    <a:pt x="498" y="515"/>
                  </a:cubicBezTo>
                  <a:cubicBezTo>
                    <a:pt x="479" y="528"/>
                    <a:pt x="459" y="534"/>
                    <a:pt x="441" y="534"/>
                  </a:cubicBezTo>
                  <a:cubicBezTo>
                    <a:pt x="423" y="534"/>
                    <a:pt x="407" y="528"/>
                    <a:pt x="394" y="515"/>
                  </a:cubicBezTo>
                  <a:cubicBezTo>
                    <a:pt x="302" y="489"/>
                    <a:pt x="237" y="423"/>
                    <a:pt x="210" y="358"/>
                  </a:cubicBezTo>
                  <a:cubicBezTo>
                    <a:pt x="184" y="305"/>
                    <a:pt x="171" y="266"/>
                    <a:pt x="171" y="214"/>
                  </a:cubicBezTo>
                  <a:close/>
                  <a:moveTo>
                    <a:pt x="124" y="1"/>
                  </a:moveTo>
                  <a:cubicBezTo>
                    <a:pt x="93" y="1"/>
                    <a:pt x="64" y="24"/>
                    <a:pt x="53" y="57"/>
                  </a:cubicBezTo>
                  <a:cubicBezTo>
                    <a:pt x="1" y="174"/>
                    <a:pt x="14" y="305"/>
                    <a:pt x="66" y="423"/>
                  </a:cubicBezTo>
                  <a:cubicBezTo>
                    <a:pt x="119" y="541"/>
                    <a:pt x="210" y="619"/>
                    <a:pt x="341" y="672"/>
                  </a:cubicBezTo>
                  <a:cubicBezTo>
                    <a:pt x="368" y="672"/>
                    <a:pt x="407" y="685"/>
                    <a:pt x="446" y="685"/>
                  </a:cubicBezTo>
                  <a:cubicBezTo>
                    <a:pt x="512" y="685"/>
                    <a:pt x="577" y="659"/>
                    <a:pt x="616" y="606"/>
                  </a:cubicBezTo>
                  <a:cubicBezTo>
                    <a:pt x="682" y="515"/>
                    <a:pt x="669" y="397"/>
                    <a:pt x="590" y="318"/>
                  </a:cubicBezTo>
                  <a:cubicBezTo>
                    <a:pt x="551" y="266"/>
                    <a:pt x="485" y="227"/>
                    <a:pt x="433" y="201"/>
                  </a:cubicBezTo>
                  <a:lnTo>
                    <a:pt x="407" y="174"/>
                  </a:lnTo>
                  <a:cubicBezTo>
                    <a:pt x="328" y="135"/>
                    <a:pt x="250" y="83"/>
                    <a:pt x="184" y="30"/>
                  </a:cubicBezTo>
                  <a:cubicBezTo>
                    <a:pt x="184" y="17"/>
                    <a:pt x="171" y="4"/>
                    <a:pt x="145" y="4"/>
                  </a:cubicBezTo>
                  <a:cubicBezTo>
                    <a:pt x="138" y="2"/>
                    <a:pt x="131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76"/>
          <p:cNvGrpSpPr/>
          <p:nvPr/>
        </p:nvGrpSpPr>
        <p:grpSpPr>
          <a:xfrm>
            <a:off x="789631" y="4394274"/>
            <a:ext cx="1866397" cy="206086"/>
            <a:chOff x="2031750" y="4856375"/>
            <a:chExt cx="481800" cy="53200"/>
          </a:xfrm>
        </p:grpSpPr>
        <p:sp>
          <p:nvSpPr>
            <p:cNvPr id="1958" name="Google Shape;1958;p76"/>
            <p:cNvSpPr/>
            <p:nvPr/>
          </p:nvSpPr>
          <p:spPr>
            <a:xfrm>
              <a:off x="2054000" y="4881350"/>
              <a:ext cx="437300" cy="4600"/>
            </a:xfrm>
            <a:custGeom>
              <a:avLst/>
              <a:gdLst/>
              <a:ahLst/>
              <a:cxnLst/>
              <a:rect l="l" t="t" r="r" b="b"/>
              <a:pathLst>
                <a:path w="17492" h="184" extrusionOk="0">
                  <a:moveTo>
                    <a:pt x="17413" y="1"/>
                  </a:moveTo>
                  <a:lnTo>
                    <a:pt x="79" y="27"/>
                  </a:lnTo>
                  <a:cubicBezTo>
                    <a:pt x="40" y="27"/>
                    <a:pt x="0" y="66"/>
                    <a:pt x="0" y="105"/>
                  </a:cubicBezTo>
                  <a:cubicBezTo>
                    <a:pt x="0" y="158"/>
                    <a:pt x="40" y="184"/>
                    <a:pt x="79" y="184"/>
                  </a:cubicBezTo>
                  <a:lnTo>
                    <a:pt x="17413" y="158"/>
                  </a:lnTo>
                  <a:cubicBezTo>
                    <a:pt x="17452" y="158"/>
                    <a:pt x="17492" y="118"/>
                    <a:pt x="17492" y="79"/>
                  </a:cubicBezTo>
                  <a:cubicBezTo>
                    <a:pt x="17492" y="40"/>
                    <a:pt x="17452" y="1"/>
                    <a:pt x="17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6"/>
            <p:cNvSpPr/>
            <p:nvPr/>
          </p:nvSpPr>
          <p:spPr>
            <a:xfrm>
              <a:off x="2474250" y="4856375"/>
              <a:ext cx="24575" cy="28925"/>
            </a:xfrm>
            <a:custGeom>
              <a:avLst/>
              <a:gdLst/>
              <a:ahLst/>
              <a:cxnLst/>
              <a:rect l="l" t="t" r="r" b="b"/>
              <a:pathLst>
                <a:path w="983" h="1157" extrusionOk="0">
                  <a:moveTo>
                    <a:pt x="404" y="1"/>
                  </a:moveTo>
                  <a:cubicBezTo>
                    <a:pt x="293" y="1"/>
                    <a:pt x="184" y="35"/>
                    <a:pt x="92" y="96"/>
                  </a:cubicBezTo>
                  <a:cubicBezTo>
                    <a:pt x="14" y="188"/>
                    <a:pt x="1" y="332"/>
                    <a:pt x="66" y="424"/>
                  </a:cubicBezTo>
                  <a:cubicBezTo>
                    <a:pt x="116" y="490"/>
                    <a:pt x="192" y="525"/>
                    <a:pt x="268" y="525"/>
                  </a:cubicBezTo>
                  <a:cubicBezTo>
                    <a:pt x="311" y="525"/>
                    <a:pt x="355" y="513"/>
                    <a:pt x="394" y="489"/>
                  </a:cubicBezTo>
                  <a:cubicBezTo>
                    <a:pt x="446" y="450"/>
                    <a:pt x="472" y="371"/>
                    <a:pt x="459" y="306"/>
                  </a:cubicBezTo>
                  <a:cubicBezTo>
                    <a:pt x="459" y="253"/>
                    <a:pt x="420" y="214"/>
                    <a:pt x="367" y="214"/>
                  </a:cubicBezTo>
                  <a:cubicBezTo>
                    <a:pt x="362" y="213"/>
                    <a:pt x="357" y="213"/>
                    <a:pt x="352" y="213"/>
                  </a:cubicBezTo>
                  <a:cubicBezTo>
                    <a:pt x="272" y="213"/>
                    <a:pt x="240" y="309"/>
                    <a:pt x="302" y="358"/>
                  </a:cubicBezTo>
                  <a:cubicBezTo>
                    <a:pt x="292" y="363"/>
                    <a:pt x="279" y="366"/>
                    <a:pt x="265" y="366"/>
                  </a:cubicBezTo>
                  <a:cubicBezTo>
                    <a:pt x="241" y="366"/>
                    <a:pt x="214" y="357"/>
                    <a:pt x="197" y="332"/>
                  </a:cubicBezTo>
                  <a:cubicBezTo>
                    <a:pt x="171" y="293"/>
                    <a:pt x="184" y="240"/>
                    <a:pt x="210" y="214"/>
                  </a:cubicBezTo>
                  <a:cubicBezTo>
                    <a:pt x="275" y="178"/>
                    <a:pt x="344" y="158"/>
                    <a:pt x="412" y="158"/>
                  </a:cubicBezTo>
                  <a:cubicBezTo>
                    <a:pt x="468" y="158"/>
                    <a:pt x="524" y="171"/>
                    <a:pt x="577" y="201"/>
                  </a:cubicBezTo>
                  <a:cubicBezTo>
                    <a:pt x="734" y="253"/>
                    <a:pt x="826" y="410"/>
                    <a:pt x="813" y="568"/>
                  </a:cubicBezTo>
                  <a:cubicBezTo>
                    <a:pt x="813" y="908"/>
                    <a:pt x="420" y="1000"/>
                    <a:pt x="184" y="1000"/>
                  </a:cubicBezTo>
                  <a:cubicBezTo>
                    <a:pt x="132" y="1000"/>
                    <a:pt x="106" y="1039"/>
                    <a:pt x="106" y="1078"/>
                  </a:cubicBezTo>
                  <a:cubicBezTo>
                    <a:pt x="106" y="1117"/>
                    <a:pt x="131" y="1155"/>
                    <a:pt x="181" y="1157"/>
                  </a:cubicBezTo>
                  <a:lnTo>
                    <a:pt x="181" y="1157"/>
                  </a:lnTo>
                  <a:cubicBezTo>
                    <a:pt x="571" y="1154"/>
                    <a:pt x="970" y="970"/>
                    <a:pt x="970" y="568"/>
                  </a:cubicBezTo>
                  <a:cubicBezTo>
                    <a:pt x="983" y="345"/>
                    <a:pt x="852" y="136"/>
                    <a:pt x="642" y="57"/>
                  </a:cubicBezTo>
                  <a:cubicBezTo>
                    <a:pt x="566" y="19"/>
                    <a:pt x="485" y="1"/>
                    <a:pt x="404" y="1"/>
                  </a:cubicBezTo>
                  <a:close/>
                  <a:moveTo>
                    <a:pt x="181" y="1157"/>
                  </a:moveTo>
                  <a:lnTo>
                    <a:pt x="181" y="1157"/>
                  </a:lnTo>
                  <a:cubicBezTo>
                    <a:pt x="178" y="1157"/>
                    <a:pt x="174" y="1157"/>
                    <a:pt x="171" y="1157"/>
                  </a:cubicBezTo>
                  <a:lnTo>
                    <a:pt x="184" y="1157"/>
                  </a:lnTo>
                  <a:cubicBezTo>
                    <a:pt x="183" y="1157"/>
                    <a:pt x="182" y="1157"/>
                    <a:pt x="181" y="1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6"/>
            <p:cNvSpPr/>
            <p:nvPr/>
          </p:nvSpPr>
          <p:spPr>
            <a:xfrm>
              <a:off x="2479175" y="4881350"/>
              <a:ext cx="34375" cy="27525"/>
            </a:xfrm>
            <a:custGeom>
              <a:avLst/>
              <a:gdLst/>
              <a:ahLst/>
              <a:cxnLst/>
              <a:rect l="l" t="t" r="r" b="b"/>
              <a:pathLst>
                <a:path w="1375" h="1101" extrusionOk="0">
                  <a:moveTo>
                    <a:pt x="79" y="1"/>
                  </a:moveTo>
                  <a:cubicBezTo>
                    <a:pt x="26" y="1"/>
                    <a:pt x="0" y="40"/>
                    <a:pt x="0" y="79"/>
                  </a:cubicBezTo>
                  <a:cubicBezTo>
                    <a:pt x="0" y="132"/>
                    <a:pt x="26" y="158"/>
                    <a:pt x="79" y="158"/>
                  </a:cubicBezTo>
                  <a:cubicBezTo>
                    <a:pt x="236" y="171"/>
                    <a:pt x="550" y="171"/>
                    <a:pt x="668" y="197"/>
                  </a:cubicBezTo>
                  <a:cubicBezTo>
                    <a:pt x="733" y="210"/>
                    <a:pt x="799" y="223"/>
                    <a:pt x="877" y="249"/>
                  </a:cubicBezTo>
                  <a:cubicBezTo>
                    <a:pt x="995" y="289"/>
                    <a:pt x="1113" y="367"/>
                    <a:pt x="1165" y="485"/>
                  </a:cubicBezTo>
                  <a:cubicBezTo>
                    <a:pt x="1205" y="616"/>
                    <a:pt x="1152" y="760"/>
                    <a:pt x="1048" y="838"/>
                  </a:cubicBezTo>
                  <a:cubicBezTo>
                    <a:pt x="933" y="907"/>
                    <a:pt x="809" y="946"/>
                    <a:pt x="683" y="946"/>
                  </a:cubicBezTo>
                  <a:cubicBezTo>
                    <a:pt x="665" y="946"/>
                    <a:pt x="647" y="945"/>
                    <a:pt x="629" y="943"/>
                  </a:cubicBezTo>
                  <a:cubicBezTo>
                    <a:pt x="380" y="943"/>
                    <a:pt x="223" y="825"/>
                    <a:pt x="197" y="721"/>
                  </a:cubicBezTo>
                  <a:cubicBezTo>
                    <a:pt x="170" y="655"/>
                    <a:pt x="197" y="577"/>
                    <a:pt x="262" y="537"/>
                  </a:cubicBezTo>
                  <a:cubicBezTo>
                    <a:pt x="291" y="518"/>
                    <a:pt x="320" y="506"/>
                    <a:pt x="353" y="506"/>
                  </a:cubicBezTo>
                  <a:cubicBezTo>
                    <a:pt x="366" y="506"/>
                    <a:pt x="379" y="508"/>
                    <a:pt x="393" y="511"/>
                  </a:cubicBezTo>
                  <a:cubicBezTo>
                    <a:pt x="406" y="524"/>
                    <a:pt x="419" y="537"/>
                    <a:pt x="419" y="550"/>
                  </a:cubicBezTo>
                  <a:cubicBezTo>
                    <a:pt x="406" y="564"/>
                    <a:pt x="406" y="577"/>
                    <a:pt x="393" y="577"/>
                  </a:cubicBezTo>
                  <a:cubicBezTo>
                    <a:pt x="380" y="577"/>
                    <a:pt x="367" y="564"/>
                    <a:pt x="354" y="550"/>
                  </a:cubicBezTo>
                  <a:cubicBezTo>
                    <a:pt x="341" y="537"/>
                    <a:pt x="321" y="531"/>
                    <a:pt x="301" y="531"/>
                  </a:cubicBezTo>
                  <a:cubicBezTo>
                    <a:pt x="282" y="531"/>
                    <a:pt x="262" y="537"/>
                    <a:pt x="249" y="550"/>
                  </a:cubicBezTo>
                  <a:cubicBezTo>
                    <a:pt x="223" y="590"/>
                    <a:pt x="223" y="629"/>
                    <a:pt x="249" y="668"/>
                  </a:cubicBezTo>
                  <a:cubicBezTo>
                    <a:pt x="287" y="707"/>
                    <a:pt x="340" y="731"/>
                    <a:pt x="396" y="731"/>
                  </a:cubicBezTo>
                  <a:cubicBezTo>
                    <a:pt x="416" y="731"/>
                    <a:pt x="437" y="728"/>
                    <a:pt x="458" y="721"/>
                  </a:cubicBezTo>
                  <a:cubicBezTo>
                    <a:pt x="524" y="694"/>
                    <a:pt x="563" y="629"/>
                    <a:pt x="563" y="550"/>
                  </a:cubicBezTo>
                  <a:cubicBezTo>
                    <a:pt x="576" y="472"/>
                    <a:pt x="524" y="406"/>
                    <a:pt x="458" y="367"/>
                  </a:cubicBezTo>
                  <a:cubicBezTo>
                    <a:pt x="424" y="352"/>
                    <a:pt x="386" y="345"/>
                    <a:pt x="348" y="345"/>
                  </a:cubicBezTo>
                  <a:cubicBezTo>
                    <a:pt x="284" y="345"/>
                    <a:pt x="219" y="366"/>
                    <a:pt x="170" y="406"/>
                  </a:cubicBezTo>
                  <a:cubicBezTo>
                    <a:pt x="53" y="485"/>
                    <a:pt x="0" y="629"/>
                    <a:pt x="39" y="773"/>
                  </a:cubicBezTo>
                  <a:cubicBezTo>
                    <a:pt x="105" y="930"/>
                    <a:pt x="301" y="1100"/>
                    <a:pt x="629" y="1100"/>
                  </a:cubicBezTo>
                  <a:lnTo>
                    <a:pt x="642" y="1100"/>
                  </a:lnTo>
                  <a:cubicBezTo>
                    <a:pt x="825" y="1100"/>
                    <a:pt x="995" y="1061"/>
                    <a:pt x="1139" y="956"/>
                  </a:cubicBezTo>
                  <a:cubicBezTo>
                    <a:pt x="1296" y="838"/>
                    <a:pt x="1375" y="629"/>
                    <a:pt x="1309" y="433"/>
                  </a:cubicBezTo>
                  <a:cubicBezTo>
                    <a:pt x="1244" y="276"/>
                    <a:pt x="1100" y="145"/>
                    <a:pt x="930" y="105"/>
                  </a:cubicBezTo>
                  <a:cubicBezTo>
                    <a:pt x="851" y="66"/>
                    <a:pt x="773" y="53"/>
                    <a:pt x="681" y="40"/>
                  </a:cubicBezTo>
                  <a:cubicBezTo>
                    <a:pt x="524" y="1"/>
                    <a:pt x="79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6"/>
            <p:cNvSpPr/>
            <p:nvPr/>
          </p:nvSpPr>
          <p:spPr>
            <a:xfrm>
              <a:off x="2046475" y="4857050"/>
              <a:ext cx="24575" cy="28900"/>
            </a:xfrm>
            <a:custGeom>
              <a:avLst/>
              <a:gdLst/>
              <a:ahLst/>
              <a:cxnLst/>
              <a:rect l="l" t="t" r="r" b="b"/>
              <a:pathLst>
                <a:path w="983" h="1156" extrusionOk="0">
                  <a:moveTo>
                    <a:pt x="569" y="0"/>
                  </a:moveTo>
                  <a:cubicBezTo>
                    <a:pt x="490" y="0"/>
                    <a:pt x="412" y="18"/>
                    <a:pt x="341" y="56"/>
                  </a:cubicBezTo>
                  <a:cubicBezTo>
                    <a:pt x="131" y="135"/>
                    <a:pt x="0" y="344"/>
                    <a:pt x="0" y="567"/>
                  </a:cubicBezTo>
                  <a:cubicBezTo>
                    <a:pt x="0" y="973"/>
                    <a:pt x="406" y="1156"/>
                    <a:pt x="799" y="1156"/>
                  </a:cubicBezTo>
                  <a:cubicBezTo>
                    <a:pt x="904" y="1156"/>
                    <a:pt x="904" y="999"/>
                    <a:pt x="799" y="999"/>
                  </a:cubicBezTo>
                  <a:cubicBezTo>
                    <a:pt x="563" y="999"/>
                    <a:pt x="157" y="907"/>
                    <a:pt x="157" y="567"/>
                  </a:cubicBezTo>
                  <a:cubicBezTo>
                    <a:pt x="144" y="410"/>
                    <a:pt x="249" y="253"/>
                    <a:pt x="393" y="200"/>
                  </a:cubicBezTo>
                  <a:cubicBezTo>
                    <a:pt x="446" y="171"/>
                    <a:pt x="505" y="157"/>
                    <a:pt x="563" y="157"/>
                  </a:cubicBezTo>
                  <a:cubicBezTo>
                    <a:pt x="635" y="157"/>
                    <a:pt x="708" y="177"/>
                    <a:pt x="773" y="213"/>
                  </a:cubicBezTo>
                  <a:cubicBezTo>
                    <a:pt x="799" y="239"/>
                    <a:pt x="799" y="292"/>
                    <a:pt x="786" y="331"/>
                  </a:cubicBezTo>
                  <a:cubicBezTo>
                    <a:pt x="769" y="356"/>
                    <a:pt x="742" y="365"/>
                    <a:pt x="714" y="365"/>
                  </a:cubicBezTo>
                  <a:cubicBezTo>
                    <a:pt x="699" y="365"/>
                    <a:pt x="682" y="362"/>
                    <a:pt x="668" y="357"/>
                  </a:cubicBezTo>
                  <a:cubicBezTo>
                    <a:pt x="694" y="344"/>
                    <a:pt x="707" y="305"/>
                    <a:pt x="707" y="279"/>
                  </a:cubicBezTo>
                  <a:cubicBezTo>
                    <a:pt x="696" y="245"/>
                    <a:pt x="665" y="211"/>
                    <a:pt x="631" y="211"/>
                  </a:cubicBezTo>
                  <a:cubicBezTo>
                    <a:pt x="626" y="211"/>
                    <a:pt x="621" y="212"/>
                    <a:pt x="616" y="213"/>
                  </a:cubicBezTo>
                  <a:cubicBezTo>
                    <a:pt x="563" y="226"/>
                    <a:pt x="524" y="253"/>
                    <a:pt x="511" y="305"/>
                  </a:cubicBezTo>
                  <a:cubicBezTo>
                    <a:pt x="498" y="370"/>
                    <a:pt x="524" y="449"/>
                    <a:pt x="589" y="488"/>
                  </a:cubicBezTo>
                  <a:cubicBezTo>
                    <a:pt x="628" y="512"/>
                    <a:pt x="672" y="524"/>
                    <a:pt x="715" y="524"/>
                  </a:cubicBezTo>
                  <a:cubicBezTo>
                    <a:pt x="791" y="524"/>
                    <a:pt x="867" y="489"/>
                    <a:pt x="917" y="423"/>
                  </a:cubicBezTo>
                  <a:cubicBezTo>
                    <a:pt x="982" y="331"/>
                    <a:pt x="969" y="187"/>
                    <a:pt x="891" y="95"/>
                  </a:cubicBezTo>
                  <a:cubicBezTo>
                    <a:pt x="792" y="34"/>
                    <a:pt x="679" y="0"/>
                    <a:pt x="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6"/>
            <p:cNvSpPr/>
            <p:nvPr/>
          </p:nvSpPr>
          <p:spPr>
            <a:xfrm>
              <a:off x="2031750" y="4882000"/>
              <a:ext cx="34700" cy="27575"/>
            </a:xfrm>
            <a:custGeom>
              <a:avLst/>
              <a:gdLst/>
              <a:ahLst/>
              <a:cxnLst/>
              <a:rect l="l" t="t" r="r" b="b"/>
              <a:pathLst>
                <a:path w="1388" h="1103" extrusionOk="0">
                  <a:moveTo>
                    <a:pt x="1296" y="1"/>
                  </a:moveTo>
                  <a:cubicBezTo>
                    <a:pt x="1087" y="1"/>
                    <a:pt x="890" y="14"/>
                    <a:pt x="681" y="40"/>
                  </a:cubicBezTo>
                  <a:cubicBezTo>
                    <a:pt x="602" y="53"/>
                    <a:pt x="524" y="66"/>
                    <a:pt x="445" y="92"/>
                  </a:cubicBezTo>
                  <a:cubicBezTo>
                    <a:pt x="275" y="145"/>
                    <a:pt x="131" y="276"/>
                    <a:pt x="53" y="433"/>
                  </a:cubicBezTo>
                  <a:cubicBezTo>
                    <a:pt x="0" y="629"/>
                    <a:pt x="66" y="839"/>
                    <a:pt x="236" y="957"/>
                  </a:cubicBezTo>
                  <a:cubicBezTo>
                    <a:pt x="365" y="1051"/>
                    <a:pt x="516" y="1102"/>
                    <a:pt x="678" y="1102"/>
                  </a:cubicBezTo>
                  <a:cubicBezTo>
                    <a:pt x="696" y="1102"/>
                    <a:pt x="715" y="1102"/>
                    <a:pt x="733" y="1101"/>
                  </a:cubicBezTo>
                  <a:lnTo>
                    <a:pt x="733" y="1087"/>
                  </a:lnTo>
                  <a:cubicBezTo>
                    <a:pt x="1074" y="1087"/>
                    <a:pt x="1270" y="930"/>
                    <a:pt x="1322" y="760"/>
                  </a:cubicBezTo>
                  <a:cubicBezTo>
                    <a:pt x="1375" y="629"/>
                    <a:pt x="1322" y="485"/>
                    <a:pt x="1205" y="407"/>
                  </a:cubicBezTo>
                  <a:cubicBezTo>
                    <a:pt x="1147" y="366"/>
                    <a:pt x="1085" y="345"/>
                    <a:pt x="1024" y="345"/>
                  </a:cubicBezTo>
                  <a:cubicBezTo>
                    <a:pt x="987" y="345"/>
                    <a:pt x="951" y="353"/>
                    <a:pt x="917" y="367"/>
                  </a:cubicBezTo>
                  <a:cubicBezTo>
                    <a:pt x="838" y="407"/>
                    <a:pt x="799" y="472"/>
                    <a:pt x="799" y="551"/>
                  </a:cubicBezTo>
                  <a:cubicBezTo>
                    <a:pt x="799" y="629"/>
                    <a:pt x="838" y="695"/>
                    <a:pt x="917" y="721"/>
                  </a:cubicBezTo>
                  <a:cubicBezTo>
                    <a:pt x="934" y="728"/>
                    <a:pt x="954" y="731"/>
                    <a:pt x="974" y="731"/>
                  </a:cubicBezTo>
                  <a:cubicBezTo>
                    <a:pt x="1028" y="731"/>
                    <a:pt x="1088" y="707"/>
                    <a:pt x="1126" y="668"/>
                  </a:cubicBezTo>
                  <a:cubicBezTo>
                    <a:pt x="1152" y="629"/>
                    <a:pt x="1152" y="577"/>
                    <a:pt x="1126" y="551"/>
                  </a:cubicBezTo>
                  <a:cubicBezTo>
                    <a:pt x="1106" y="538"/>
                    <a:pt x="1084" y="531"/>
                    <a:pt x="1062" y="531"/>
                  </a:cubicBezTo>
                  <a:cubicBezTo>
                    <a:pt x="1041" y="531"/>
                    <a:pt x="1021" y="538"/>
                    <a:pt x="1008" y="551"/>
                  </a:cubicBezTo>
                  <a:cubicBezTo>
                    <a:pt x="995" y="577"/>
                    <a:pt x="982" y="577"/>
                    <a:pt x="969" y="577"/>
                  </a:cubicBezTo>
                  <a:cubicBezTo>
                    <a:pt x="969" y="564"/>
                    <a:pt x="956" y="551"/>
                    <a:pt x="956" y="551"/>
                  </a:cubicBezTo>
                  <a:cubicBezTo>
                    <a:pt x="956" y="538"/>
                    <a:pt x="969" y="524"/>
                    <a:pt x="982" y="511"/>
                  </a:cubicBezTo>
                  <a:cubicBezTo>
                    <a:pt x="998" y="506"/>
                    <a:pt x="1017" y="503"/>
                    <a:pt x="1035" y="503"/>
                  </a:cubicBezTo>
                  <a:cubicBezTo>
                    <a:pt x="1060" y="503"/>
                    <a:pt x="1085" y="509"/>
                    <a:pt x="1100" y="524"/>
                  </a:cubicBezTo>
                  <a:cubicBezTo>
                    <a:pt x="1165" y="564"/>
                    <a:pt x="1205" y="642"/>
                    <a:pt x="1178" y="721"/>
                  </a:cubicBezTo>
                  <a:cubicBezTo>
                    <a:pt x="1139" y="826"/>
                    <a:pt x="982" y="943"/>
                    <a:pt x="733" y="943"/>
                  </a:cubicBezTo>
                  <a:cubicBezTo>
                    <a:pt x="715" y="945"/>
                    <a:pt x="697" y="946"/>
                    <a:pt x="679" y="946"/>
                  </a:cubicBezTo>
                  <a:cubicBezTo>
                    <a:pt x="554" y="946"/>
                    <a:pt x="431" y="906"/>
                    <a:pt x="327" y="826"/>
                  </a:cubicBezTo>
                  <a:cubicBezTo>
                    <a:pt x="223" y="747"/>
                    <a:pt x="170" y="616"/>
                    <a:pt x="197" y="485"/>
                  </a:cubicBezTo>
                  <a:cubicBezTo>
                    <a:pt x="262" y="367"/>
                    <a:pt x="367" y="276"/>
                    <a:pt x="498" y="250"/>
                  </a:cubicBezTo>
                  <a:cubicBezTo>
                    <a:pt x="563" y="223"/>
                    <a:pt x="642" y="197"/>
                    <a:pt x="707" y="197"/>
                  </a:cubicBezTo>
                  <a:cubicBezTo>
                    <a:pt x="825" y="171"/>
                    <a:pt x="1139" y="158"/>
                    <a:pt x="1296" y="158"/>
                  </a:cubicBezTo>
                  <a:cubicBezTo>
                    <a:pt x="1388" y="145"/>
                    <a:pt x="1388" y="14"/>
                    <a:pt x="1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76"/>
          <p:cNvGrpSpPr/>
          <p:nvPr/>
        </p:nvGrpSpPr>
        <p:grpSpPr>
          <a:xfrm>
            <a:off x="722275" y="3912076"/>
            <a:ext cx="2001108" cy="95683"/>
            <a:chOff x="2014250" y="4725750"/>
            <a:chExt cx="516575" cy="24700"/>
          </a:xfrm>
        </p:grpSpPr>
        <p:sp>
          <p:nvSpPr>
            <p:cNvPr id="1964" name="Google Shape;1964;p76"/>
            <p:cNvSpPr/>
            <p:nvPr/>
          </p:nvSpPr>
          <p:spPr>
            <a:xfrm>
              <a:off x="2014250" y="4725750"/>
              <a:ext cx="68775" cy="24050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6"/>
            <p:cNvSpPr/>
            <p:nvPr/>
          </p:nvSpPr>
          <p:spPr>
            <a:xfrm>
              <a:off x="2055300" y="4739625"/>
              <a:ext cx="435350" cy="39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6"/>
            <p:cNvSpPr/>
            <p:nvPr/>
          </p:nvSpPr>
          <p:spPr>
            <a:xfrm>
              <a:off x="2463125" y="4726325"/>
              <a:ext cx="67700" cy="24125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76"/>
          <p:cNvGrpSpPr/>
          <p:nvPr/>
        </p:nvGrpSpPr>
        <p:grpSpPr>
          <a:xfrm>
            <a:off x="713220" y="2632970"/>
            <a:ext cx="2019218" cy="197951"/>
            <a:chOff x="2011775" y="4422775"/>
            <a:chExt cx="521250" cy="51100"/>
          </a:xfrm>
        </p:grpSpPr>
        <p:sp>
          <p:nvSpPr>
            <p:cNvPr id="1968" name="Google Shape;1968;p76"/>
            <p:cNvSpPr/>
            <p:nvPr/>
          </p:nvSpPr>
          <p:spPr>
            <a:xfrm>
              <a:off x="2055300" y="4431975"/>
              <a:ext cx="436000" cy="3950"/>
            </a:xfrm>
            <a:custGeom>
              <a:avLst/>
              <a:gdLst/>
              <a:ahLst/>
              <a:cxnLst/>
              <a:rect l="l" t="t" r="r" b="b"/>
              <a:pathLst>
                <a:path w="17440" h="158" extrusionOk="0">
                  <a:moveTo>
                    <a:pt x="79" y="0"/>
                  </a:moveTo>
                  <a:cubicBezTo>
                    <a:pt x="27" y="0"/>
                    <a:pt x="1" y="26"/>
                    <a:pt x="1" y="79"/>
                  </a:cubicBezTo>
                  <a:cubicBezTo>
                    <a:pt x="1" y="118"/>
                    <a:pt x="27" y="157"/>
                    <a:pt x="79" y="157"/>
                  </a:cubicBezTo>
                  <a:lnTo>
                    <a:pt x="17335" y="157"/>
                  </a:lnTo>
                  <a:cubicBezTo>
                    <a:pt x="17440" y="157"/>
                    <a:pt x="17440" y="0"/>
                    <a:pt x="17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6"/>
            <p:cNvSpPr/>
            <p:nvPr/>
          </p:nvSpPr>
          <p:spPr>
            <a:xfrm>
              <a:off x="2016350" y="4422775"/>
              <a:ext cx="43225" cy="13150"/>
            </a:xfrm>
            <a:custGeom>
              <a:avLst/>
              <a:gdLst/>
              <a:ahLst/>
              <a:cxnLst/>
              <a:rect l="l" t="t" r="r" b="b"/>
              <a:pathLst>
                <a:path w="1729" h="526" extrusionOk="0">
                  <a:moveTo>
                    <a:pt x="646" y="0"/>
                  </a:moveTo>
                  <a:cubicBezTo>
                    <a:pt x="450" y="0"/>
                    <a:pt x="254" y="35"/>
                    <a:pt x="66" y="106"/>
                  </a:cubicBezTo>
                  <a:cubicBezTo>
                    <a:pt x="14" y="119"/>
                    <a:pt x="1" y="172"/>
                    <a:pt x="14" y="211"/>
                  </a:cubicBezTo>
                  <a:cubicBezTo>
                    <a:pt x="23" y="239"/>
                    <a:pt x="53" y="261"/>
                    <a:pt x="84" y="261"/>
                  </a:cubicBezTo>
                  <a:cubicBezTo>
                    <a:pt x="96" y="261"/>
                    <a:pt x="108" y="258"/>
                    <a:pt x="119" y="250"/>
                  </a:cubicBezTo>
                  <a:cubicBezTo>
                    <a:pt x="287" y="188"/>
                    <a:pt x="463" y="158"/>
                    <a:pt x="639" y="158"/>
                  </a:cubicBezTo>
                  <a:cubicBezTo>
                    <a:pt x="981" y="158"/>
                    <a:pt x="1321" y="274"/>
                    <a:pt x="1598" y="499"/>
                  </a:cubicBezTo>
                  <a:cubicBezTo>
                    <a:pt x="1611" y="512"/>
                    <a:pt x="1624" y="525"/>
                    <a:pt x="1637" y="525"/>
                  </a:cubicBezTo>
                  <a:cubicBezTo>
                    <a:pt x="1664" y="525"/>
                    <a:pt x="1690" y="512"/>
                    <a:pt x="1703" y="499"/>
                  </a:cubicBezTo>
                  <a:cubicBezTo>
                    <a:pt x="1729" y="460"/>
                    <a:pt x="1729" y="407"/>
                    <a:pt x="1703" y="381"/>
                  </a:cubicBezTo>
                  <a:cubicBezTo>
                    <a:pt x="1401" y="131"/>
                    <a:pt x="1024" y="0"/>
                    <a:pt x="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6"/>
            <p:cNvSpPr/>
            <p:nvPr/>
          </p:nvSpPr>
          <p:spPr>
            <a:xfrm>
              <a:off x="2011775" y="4425375"/>
              <a:ext cx="9200" cy="7825"/>
            </a:xfrm>
            <a:custGeom>
              <a:avLst/>
              <a:gdLst/>
              <a:ahLst/>
              <a:cxnLst/>
              <a:rect l="l" t="t" r="r" b="b"/>
              <a:pathLst>
                <a:path w="368" h="313" extrusionOk="0">
                  <a:moveTo>
                    <a:pt x="217" y="1"/>
                  </a:moveTo>
                  <a:cubicBezTo>
                    <a:pt x="210" y="1"/>
                    <a:pt x="204" y="1"/>
                    <a:pt x="197" y="2"/>
                  </a:cubicBezTo>
                  <a:cubicBezTo>
                    <a:pt x="66" y="2"/>
                    <a:pt x="1" y="172"/>
                    <a:pt x="105" y="264"/>
                  </a:cubicBezTo>
                  <a:cubicBezTo>
                    <a:pt x="135" y="298"/>
                    <a:pt x="173" y="313"/>
                    <a:pt x="210" y="313"/>
                  </a:cubicBezTo>
                  <a:cubicBezTo>
                    <a:pt x="289" y="313"/>
                    <a:pt x="367" y="248"/>
                    <a:pt x="367" y="159"/>
                  </a:cubicBezTo>
                  <a:cubicBezTo>
                    <a:pt x="367" y="75"/>
                    <a:pt x="300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6"/>
            <p:cNvSpPr/>
            <p:nvPr/>
          </p:nvSpPr>
          <p:spPr>
            <a:xfrm>
              <a:off x="2485375" y="4422775"/>
              <a:ext cx="44175" cy="13150"/>
            </a:xfrm>
            <a:custGeom>
              <a:avLst/>
              <a:gdLst/>
              <a:ahLst/>
              <a:cxnLst/>
              <a:rect l="l" t="t" r="r" b="b"/>
              <a:pathLst>
                <a:path w="1767" h="526" extrusionOk="0">
                  <a:moveTo>
                    <a:pt x="1092" y="0"/>
                  </a:moveTo>
                  <a:cubicBezTo>
                    <a:pt x="713" y="0"/>
                    <a:pt x="342" y="131"/>
                    <a:pt x="40" y="381"/>
                  </a:cubicBezTo>
                  <a:cubicBezTo>
                    <a:pt x="1" y="407"/>
                    <a:pt x="1" y="460"/>
                    <a:pt x="40" y="499"/>
                  </a:cubicBezTo>
                  <a:cubicBezTo>
                    <a:pt x="53" y="512"/>
                    <a:pt x="79" y="525"/>
                    <a:pt x="93" y="525"/>
                  </a:cubicBezTo>
                  <a:cubicBezTo>
                    <a:pt x="119" y="525"/>
                    <a:pt x="132" y="512"/>
                    <a:pt x="145" y="499"/>
                  </a:cubicBezTo>
                  <a:cubicBezTo>
                    <a:pt x="413" y="274"/>
                    <a:pt x="750" y="158"/>
                    <a:pt x="1092" y="158"/>
                  </a:cubicBezTo>
                  <a:cubicBezTo>
                    <a:pt x="1267" y="158"/>
                    <a:pt x="1443" y="188"/>
                    <a:pt x="1611" y="250"/>
                  </a:cubicBezTo>
                  <a:cubicBezTo>
                    <a:pt x="1626" y="258"/>
                    <a:pt x="1640" y="261"/>
                    <a:pt x="1653" y="261"/>
                  </a:cubicBezTo>
                  <a:cubicBezTo>
                    <a:pt x="1731" y="261"/>
                    <a:pt x="1767" y="140"/>
                    <a:pt x="1677" y="106"/>
                  </a:cubicBezTo>
                  <a:cubicBezTo>
                    <a:pt x="1485" y="35"/>
                    <a:pt x="1287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2" name="Google Shape;1972;p76"/>
            <p:cNvGrpSpPr/>
            <p:nvPr/>
          </p:nvGrpSpPr>
          <p:grpSpPr>
            <a:xfrm>
              <a:off x="2018975" y="4429350"/>
              <a:ext cx="506700" cy="44525"/>
              <a:chOff x="2018975" y="4429350"/>
              <a:chExt cx="506700" cy="44525"/>
            </a:xfrm>
          </p:grpSpPr>
          <p:sp>
            <p:nvSpPr>
              <p:cNvPr id="1973" name="Google Shape;1973;p76"/>
              <p:cNvSpPr/>
              <p:nvPr/>
            </p:nvSpPr>
            <p:spPr>
              <a:xfrm>
                <a:off x="2022575" y="4431125"/>
                <a:ext cx="3700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200" extrusionOk="0">
                    <a:moveTo>
                      <a:pt x="1181" y="0"/>
                    </a:moveTo>
                    <a:cubicBezTo>
                      <a:pt x="868" y="0"/>
                      <a:pt x="569" y="172"/>
                      <a:pt x="380" y="361"/>
                    </a:cubicBezTo>
                    <a:cubicBezTo>
                      <a:pt x="158" y="558"/>
                      <a:pt x="27" y="833"/>
                      <a:pt x="14" y="1121"/>
                    </a:cubicBezTo>
                    <a:cubicBezTo>
                      <a:pt x="1" y="1160"/>
                      <a:pt x="40" y="1199"/>
                      <a:pt x="92" y="1199"/>
                    </a:cubicBezTo>
                    <a:cubicBezTo>
                      <a:pt x="132" y="1199"/>
                      <a:pt x="158" y="1173"/>
                      <a:pt x="171" y="1134"/>
                    </a:cubicBezTo>
                    <a:cubicBezTo>
                      <a:pt x="184" y="885"/>
                      <a:pt x="302" y="649"/>
                      <a:pt x="485" y="479"/>
                    </a:cubicBezTo>
                    <a:cubicBezTo>
                      <a:pt x="654" y="321"/>
                      <a:pt x="917" y="162"/>
                      <a:pt x="1185" y="162"/>
                    </a:cubicBezTo>
                    <a:cubicBezTo>
                      <a:pt x="1248" y="162"/>
                      <a:pt x="1312" y="171"/>
                      <a:pt x="1375" y="191"/>
                    </a:cubicBezTo>
                    <a:cubicBezTo>
                      <a:pt x="1382" y="194"/>
                      <a:pt x="1389" y="195"/>
                      <a:pt x="1396" y="195"/>
                    </a:cubicBezTo>
                    <a:cubicBezTo>
                      <a:pt x="1428" y="195"/>
                      <a:pt x="1456" y="171"/>
                      <a:pt x="1467" y="139"/>
                    </a:cubicBezTo>
                    <a:cubicBezTo>
                      <a:pt x="1480" y="100"/>
                      <a:pt x="1454" y="47"/>
                      <a:pt x="1415" y="34"/>
                    </a:cubicBezTo>
                    <a:cubicBezTo>
                      <a:pt x="1337" y="11"/>
                      <a:pt x="1258" y="0"/>
                      <a:pt x="1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76"/>
              <p:cNvSpPr/>
              <p:nvPr/>
            </p:nvSpPr>
            <p:spPr>
              <a:xfrm>
                <a:off x="2033375" y="4429350"/>
                <a:ext cx="25875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781" extrusionOk="0">
                    <a:moveTo>
                      <a:pt x="852" y="393"/>
                    </a:moveTo>
                    <a:cubicBezTo>
                      <a:pt x="773" y="812"/>
                      <a:pt x="537" y="1192"/>
                      <a:pt x="197" y="1467"/>
                    </a:cubicBezTo>
                    <a:cubicBezTo>
                      <a:pt x="223" y="1270"/>
                      <a:pt x="289" y="1100"/>
                      <a:pt x="380" y="930"/>
                    </a:cubicBezTo>
                    <a:cubicBezTo>
                      <a:pt x="511" y="734"/>
                      <a:pt x="668" y="550"/>
                      <a:pt x="839" y="393"/>
                    </a:cubicBezTo>
                    <a:close/>
                    <a:moveTo>
                      <a:pt x="1035" y="0"/>
                    </a:moveTo>
                    <a:lnTo>
                      <a:pt x="891" y="131"/>
                    </a:lnTo>
                    <a:cubicBezTo>
                      <a:pt x="642" y="341"/>
                      <a:pt x="420" y="576"/>
                      <a:pt x="249" y="851"/>
                    </a:cubicBezTo>
                    <a:cubicBezTo>
                      <a:pt x="105" y="1087"/>
                      <a:pt x="27" y="1349"/>
                      <a:pt x="14" y="1624"/>
                    </a:cubicBezTo>
                    <a:lnTo>
                      <a:pt x="1" y="1781"/>
                    </a:lnTo>
                    <a:lnTo>
                      <a:pt x="132" y="1689"/>
                    </a:lnTo>
                    <a:cubicBezTo>
                      <a:pt x="655" y="1362"/>
                      <a:pt x="983" y="799"/>
                      <a:pt x="1022" y="18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76"/>
              <p:cNvSpPr/>
              <p:nvPr/>
            </p:nvSpPr>
            <p:spPr>
              <a:xfrm>
                <a:off x="2018975" y="4455200"/>
                <a:ext cx="975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34" extrusionOk="0">
                    <a:moveTo>
                      <a:pt x="236" y="1"/>
                    </a:moveTo>
                    <a:cubicBezTo>
                      <a:pt x="79" y="1"/>
                      <a:pt x="1" y="184"/>
                      <a:pt x="105" y="289"/>
                    </a:cubicBezTo>
                    <a:cubicBezTo>
                      <a:pt x="137" y="320"/>
                      <a:pt x="175" y="334"/>
                      <a:pt x="213" y="334"/>
                    </a:cubicBezTo>
                    <a:cubicBezTo>
                      <a:pt x="302" y="334"/>
                      <a:pt x="389" y="259"/>
                      <a:pt x="380" y="158"/>
                    </a:cubicBezTo>
                    <a:cubicBezTo>
                      <a:pt x="380" y="66"/>
                      <a:pt x="31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76"/>
              <p:cNvSpPr/>
              <p:nvPr/>
            </p:nvSpPr>
            <p:spPr>
              <a:xfrm>
                <a:off x="2485725" y="4431125"/>
                <a:ext cx="366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200" extrusionOk="0">
                    <a:moveTo>
                      <a:pt x="299" y="0"/>
                    </a:moveTo>
                    <a:cubicBezTo>
                      <a:pt x="222" y="0"/>
                      <a:pt x="143" y="11"/>
                      <a:pt x="65" y="34"/>
                    </a:cubicBezTo>
                    <a:cubicBezTo>
                      <a:pt x="13" y="47"/>
                      <a:pt x="0" y="86"/>
                      <a:pt x="13" y="126"/>
                    </a:cubicBezTo>
                    <a:cubicBezTo>
                      <a:pt x="26" y="178"/>
                      <a:pt x="65" y="191"/>
                      <a:pt x="105" y="191"/>
                    </a:cubicBezTo>
                    <a:cubicBezTo>
                      <a:pt x="173" y="170"/>
                      <a:pt x="241" y="161"/>
                      <a:pt x="308" y="161"/>
                    </a:cubicBezTo>
                    <a:cubicBezTo>
                      <a:pt x="576" y="161"/>
                      <a:pt x="827" y="312"/>
                      <a:pt x="995" y="479"/>
                    </a:cubicBezTo>
                    <a:cubicBezTo>
                      <a:pt x="1178" y="649"/>
                      <a:pt x="1296" y="872"/>
                      <a:pt x="1309" y="1121"/>
                    </a:cubicBezTo>
                    <a:cubicBezTo>
                      <a:pt x="1309" y="1160"/>
                      <a:pt x="1349" y="1199"/>
                      <a:pt x="1388" y="1199"/>
                    </a:cubicBezTo>
                    <a:cubicBezTo>
                      <a:pt x="1440" y="1199"/>
                      <a:pt x="1466" y="1160"/>
                      <a:pt x="1466" y="1121"/>
                    </a:cubicBezTo>
                    <a:cubicBezTo>
                      <a:pt x="1453" y="820"/>
                      <a:pt x="1322" y="558"/>
                      <a:pt x="1100" y="361"/>
                    </a:cubicBezTo>
                    <a:cubicBezTo>
                      <a:pt x="911" y="172"/>
                      <a:pt x="612" y="0"/>
                      <a:pt x="2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76"/>
              <p:cNvSpPr/>
              <p:nvPr/>
            </p:nvSpPr>
            <p:spPr>
              <a:xfrm>
                <a:off x="2486375" y="4429350"/>
                <a:ext cx="25225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781" extrusionOk="0">
                    <a:moveTo>
                      <a:pt x="170" y="393"/>
                    </a:moveTo>
                    <a:lnTo>
                      <a:pt x="170" y="393"/>
                    </a:lnTo>
                    <a:cubicBezTo>
                      <a:pt x="354" y="550"/>
                      <a:pt x="511" y="734"/>
                      <a:pt x="642" y="930"/>
                    </a:cubicBezTo>
                    <a:cubicBezTo>
                      <a:pt x="733" y="1100"/>
                      <a:pt x="799" y="1270"/>
                      <a:pt x="825" y="1454"/>
                    </a:cubicBezTo>
                    <a:cubicBezTo>
                      <a:pt x="485" y="1192"/>
                      <a:pt x="262" y="812"/>
                      <a:pt x="170" y="393"/>
                    </a:cubicBezTo>
                    <a:close/>
                    <a:moveTo>
                      <a:pt x="0" y="0"/>
                    </a:moveTo>
                    <a:lnTo>
                      <a:pt x="0" y="184"/>
                    </a:lnTo>
                    <a:cubicBezTo>
                      <a:pt x="39" y="799"/>
                      <a:pt x="367" y="1362"/>
                      <a:pt x="890" y="1689"/>
                    </a:cubicBezTo>
                    <a:lnTo>
                      <a:pt x="1008" y="1781"/>
                    </a:lnTo>
                    <a:lnTo>
                      <a:pt x="1008" y="1624"/>
                    </a:lnTo>
                    <a:cubicBezTo>
                      <a:pt x="995" y="1349"/>
                      <a:pt x="917" y="1087"/>
                      <a:pt x="786" y="851"/>
                    </a:cubicBezTo>
                    <a:cubicBezTo>
                      <a:pt x="602" y="576"/>
                      <a:pt x="380" y="341"/>
                      <a:pt x="131" y="13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76"/>
              <p:cNvSpPr/>
              <p:nvPr/>
            </p:nvSpPr>
            <p:spPr>
              <a:xfrm>
                <a:off x="2516475" y="4455200"/>
                <a:ext cx="920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18" extrusionOk="0">
                    <a:moveTo>
                      <a:pt x="158" y="1"/>
                    </a:moveTo>
                    <a:cubicBezTo>
                      <a:pt x="79" y="1"/>
                      <a:pt x="1" y="79"/>
                      <a:pt x="1" y="158"/>
                    </a:cubicBezTo>
                    <a:cubicBezTo>
                      <a:pt x="1" y="256"/>
                      <a:pt x="80" y="318"/>
                      <a:pt x="164" y="318"/>
                    </a:cubicBezTo>
                    <a:cubicBezTo>
                      <a:pt x="203" y="318"/>
                      <a:pt x="242" y="305"/>
                      <a:pt x="276" y="276"/>
                    </a:cubicBezTo>
                    <a:cubicBezTo>
                      <a:pt x="367" y="171"/>
                      <a:pt x="302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" name="Google Shape;1979;p76"/>
            <p:cNvSpPr/>
            <p:nvPr/>
          </p:nvSpPr>
          <p:spPr>
            <a:xfrm>
              <a:off x="2523525" y="4425675"/>
              <a:ext cx="9500" cy="6400"/>
            </a:xfrm>
            <a:custGeom>
              <a:avLst/>
              <a:gdLst/>
              <a:ahLst/>
              <a:cxnLst/>
              <a:rect l="l" t="t" r="r" b="b"/>
              <a:pathLst>
                <a:path w="380" h="256" extrusionOk="0">
                  <a:moveTo>
                    <a:pt x="190" y="0"/>
                  </a:moveTo>
                  <a:cubicBezTo>
                    <a:pt x="95" y="0"/>
                    <a:pt x="0" y="49"/>
                    <a:pt x="33" y="147"/>
                  </a:cubicBezTo>
                  <a:cubicBezTo>
                    <a:pt x="59" y="219"/>
                    <a:pt x="125" y="255"/>
                    <a:pt x="190" y="255"/>
                  </a:cubicBezTo>
                  <a:cubicBezTo>
                    <a:pt x="255" y="255"/>
                    <a:pt x="321" y="219"/>
                    <a:pt x="347" y="147"/>
                  </a:cubicBezTo>
                  <a:cubicBezTo>
                    <a:pt x="380" y="49"/>
                    <a:pt x="285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0" name="Google Shape;1980;p76"/>
          <p:cNvGrpSpPr/>
          <p:nvPr/>
        </p:nvGrpSpPr>
        <p:grpSpPr>
          <a:xfrm>
            <a:off x="6569074" y="2640831"/>
            <a:ext cx="1846462" cy="182228"/>
            <a:chOff x="3072575" y="4332225"/>
            <a:chExt cx="370850" cy="36600"/>
          </a:xfrm>
        </p:grpSpPr>
        <p:sp>
          <p:nvSpPr>
            <p:cNvPr id="1981" name="Google Shape;1981;p76"/>
            <p:cNvSpPr/>
            <p:nvPr/>
          </p:nvSpPr>
          <p:spPr>
            <a:xfrm>
              <a:off x="3101375" y="4332225"/>
              <a:ext cx="23600" cy="21550"/>
            </a:xfrm>
            <a:custGeom>
              <a:avLst/>
              <a:gdLst/>
              <a:ahLst/>
              <a:cxnLst/>
              <a:rect l="l" t="t" r="r" b="b"/>
              <a:pathLst>
                <a:path w="944" h="862" extrusionOk="0">
                  <a:moveTo>
                    <a:pt x="552" y="0"/>
                  </a:moveTo>
                  <a:cubicBezTo>
                    <a:pt x="525" y="0"/>
                    <a:pt x="498" y="4"/>
                    <a:pt x="472" y="10"/>
                  </a:cubicBezTo>
                  <a:cubicBezTo>
                    <a:pt x="315" y="36"/>
                    <a:pt x="171" y="141"/>
                    <a:pt x="92" y="272"/>
                  </a:cubicBezTo>
                  <a:cubicBezTo>
                    <a:pt x="0" y="455"/>
                    <a:pt x="40" y="691"/>
                    <a:pt x="197" y="835"/>
                  </a:cubicBezTo>
                  <a:cubicBezTo>
                    <a:pt x="210" y="848"/>
                    <a:pt x="223" y="861"/>
                    <a:pt x="249" y="861"/>
                  </a:cubicBezTo>
                  <a:cubicBezTo>
                    <a:pt x="275" y="861"/>
                    <a:pt x="288" y="848"/>
                    <a:pt x="315" y="835"/>
                  </a:cubicBezTo>
                  <a:cubicBezTo>
                    <a:pt x="341" y="809"/>
                    <a:pt x="341" y="756"/>
                    <a:pt x="315" y="730"/>
                  </a:cubicBezTo>
                  <a:cubicBezTo>
                    <a:pt x="210" y="625"/>
                    <a:pt x="184" y="481"/>
                    <a:pt x="236" y="351"/>
                  </a:cubicBezTo>
                  <a:cubicBezTo>
                    <a:pt x="302" y="259"/>
                    <a:pt x="393" y="193"/>
                    <a:pt x="498" y="180"/>
                  </a:cubicBezTo>
                  <a:cubicBezTo>
                    <a:pt x="514" y="177"/>
                    <a:pt x="531" y="175"/>
                    <a:pt x="547" y="175"/>
                  </a:cubicBezTo>
                  <a:cubicBezTo>
                    <a:pt x="596" y="175"/>
                    <a:pt x="645" y="190"/>
                    <a:pt x="694" y="220"/>
                  </a:cubicBezTo>
                  <a:cubicBezTo>
                    <a:pt x="760" y="246"/>
                    <a:pt x="773" y="337"/>
                    <a:pt x="734" y="403"/>
                  </a:cubicBezTo>
                  <a:cubicBezTo>
                    <a:pt x="681" y="468"/>
                    <a:pt x="616" y="481"/>
                    <a:pt x="603" y="481"/>
                  </a:cubicBezTo>
                  <a:cubicBezTo>
                    <a:pt x="576" y="468"/>
                    <a:pt x="576" y="455"/>
                    <a:pt x="576" y="442"/>
                  </a:cubicBezTo>
                  <a:cubicBezTo>
                    <a:pt x="576" y="429"/>
                    <a:pt x="576" y="429"/>
                    <a:pt x="576" y="416"/>
                  </a:cubicBezTo>
                  <a:cubicBezTo>
                    <a:pt x="690" y="416"/>
                    <a:pt x="670" y="258"/>
                    <a:pt x="575" y="258"/>
                  </a:cubicBezTo>
                  <a:cubicBezTo>
                    <a:pt x="571" y="258"/>
                    <a:pt x="567" y="258"/>
                    <a:pt x="563" y="259"/>
                  </a:cubicBezTo>
                  <a:cubicBezTo>
                    <a:pt x="472" y="259"/>
                    <a:pt x="406" y="337"/>
                    <a:pt x="419" y="429"/>
                  </a:cubicBezTo>
                  <a:cubicBezTo>
                    <a:pt x="419" y="508"/>
                    <a:pt x="459" y="573"/>
                    <a:pt x="524" y="612"/>
                  </a:cubicBezTo>
                  <a:cubicBezTo>
                    <a:pt x="550" y="621"/>
                    <a:pt x="578" y="625"/>
                    <a:pt x="605" y="625"/>
                  </a:cubicBezTo>
                  <a:cubicBezTo>
                    <a:pt x="702" y="625"/>
                    <a:pt x="800" y="573"/>
                    <a:pt x="851" y="481"/>
                  </a:cubicBezTo>
                  <a:cubicBezTo>
                    <a:pt x="943" y="351"/>
                    <a:pt x="917" y="180"/>
                    <a:pt x="786" y="89"/>
                  </a:cubicBezTo>
                  <a:cubicBezTo>
                    <a:pt x="717" y="30"/>
                    <a:pt x="634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6"/>
            <p:cNvSpPr/>
            <p:nvPr/>
          </p:nvSpPr>
          <p:spPr>
            <a:xfrm>
              <a:off x="3072575" y="4334725"/>
              <a:ext cx="37975" cy="34100"/>
            </a:xfrm>
            <a:custGeom>
              <a:avLst/>
              <a:gdLst/>
              <a:ahLst/>
              <a:cxnLst/>
              <a:rect l="l" t="t" r="r" b="b"/>
              <a:pathLst>
                <a:path w="1519" h="1364" extrusionOk="0">
                  <a:moveTo>
                    <a:pt x="786" y="146"/>
                  </a:moveTo>
                  <a:cubicBezTo>
                    <a:pt x="917" y="146"/>
                    <a:pt x="1035" y="290"/>
                    <a:pt x="1087" y="368"/>
                  </a:cubicBezTo>
                  <a:cubicBezTo>
                    <a:pt x="1100" y="395"/>
                    <a:pt x="1126" y="434"/>
                    <a:pt x="1152" y="473"/>
                  </a:cubicBezTo>
                  <a:lnTo>
                    <a:pt x="1166" y="486"/>
                  </a:lnTo>
                  <a:cubicBezTo>
                    <a:pt x="1087" y="460"/>
                    <a:pt x="1022" y="434"/>
                    <a:pt x="943" y="421"/>
                  </a:cubicBezTo>
                  <a:lnTo>
                    <a:pt x="943" y="408"/>
                  </a:lnTo>
                  <a:cubicBezTo>
                    <a:pt x="877" y="381"/>
                    <a:pt x="812" y="342"/>
                    <a:pt x="747" y="290"/>
                  </a:cubicBezTo>
                  <a:cubicBezTo>
                    <a:pt x="707" y="251"/>
                    <a:pt x="681" y="211"/>
                    <a:pt x="681" y="185"/>
                  </a:cubicBezTo>
                  <a:cubicBezTo>
                    <a:pt x="694" y="172"/>
                    <a:pt x="733" y="146"/>
                    <a:pt x="786" y="146"/>
                  </a:cubicBezTo>
                  <a:close/>
                  <a:moveTo>
                    <a:pt x="585" y="539"/>
                  </a:moveTo>
                  <a:cubicBezTo>
                    <a:pt x="648" y="539"/>
                    <a:pt x="719" y="542"/>
                    <a:pt x="799" y="552"/>
                  </a:cubicBezTo>
                  <a:lnTo>
                    <a:pt x="891" y="565"/>
                  </a:lnTo>
                  <a:cubicBezTo>
                    <a:pt x="969" y="604"/>
                    <a:pt x="1061" y="643"/>
                    <a:pt x="1152" y="669"/>
                  </a:cubicBezTo>
                  <a:lnTo>
                    <a:pt x="1048" y="696"/>
                  </a:lnTo>
                  <a:cubicBezTo>
                    <a:pt x="851" y="734"/>
                    <a:pt x="636" y="763"/>
                    <a:pt x="465" y="763"/>
                  </a:cubicBezTo>
                  <a:cubicBezTo>
                    <a:pt x="340" y="763"/>
                    <a:pt x="239" y="747"/>
                    <a:pt x="184" y="709"/>
                  </a:cubicBezTo>
                  <a:cubicBezTo>
                    <a:pt x="171" y="696"/>
                    <a:pt x="157" y="683"/>
                    <a:pt x="157" y="669"/>
                  </a:cubicBezTo>
                  <a:cubicBezTo>
                    <a:pt x="179" y="626"/>
                    <a:pt x="290" y="539"/>
                    <a:pt x="585" y="539"/>
                  </a:cubicBezTo>
                  <a:close/>
                  <a:moveTo>
                    <a:pt x="1257" y="813"/>
                  </a:moveTo>
                  <a:cubicBezTo>
                    <a:pt x="1179" y="931"/>
                    <a:pt x="1087" y="1036"/>
                    <a:pt x="969" y="1128"/>
                  </a:cubicBezTo>
                  <a:cubicBezTo>
                    <a:pt x="904" y="1180"/>
                    <a:pt x="812" y="1206"/>
                    <a:pt x="720" y="1206"/>
                  </a:cubicBezTo>
                  <a:cubicBezTo>
                    <a:pt x="707" y="1206"/>
                    <a:pt x="681" y="1206"/>
                    <a:pt x="681" y="1193"/>
                  </a:cubicBezTo>
                  <a:cubicBezTo>
                    <a:pt x="668" y="1167"/>
                    <a:pt x="668" y="1154"/>
                    <a:pt x="681" y="1141"/>
                  </a:cubicBezTo>
                  <a:cubicBezTo>
                    <a:pt x="733" y="1023"/>
                    <a:pt x="838" y="931"/>
                    <a:pt x="956" y="892"/>
                  </a:cubicBezTo>
                  <a:cubicBezTo>
                    <a:pt x="1008" y="879"/>
                    <a:pt x="1061" y="853"/>
                    <a:pt x="1113" y="840"/>
                  </a:cubicBezTo>
                  <a:lnTo>
                    <a:pt x="1257" y="813"/>
                  </a:lnTo>
                  <a:close/>
                  <a:moveTo>
                    <a:pt x="756" y="0"/>
                  </a:moveTo>
                  <a:cubicBezTo>
                    <a:pt x="651" y="0"/>
                    <a:pt x="561" y="63"/>
                    <a:pt x="537" y="159"/>
                  </a:cubicBezTo>
                  <a:cubicBezTo>
                    <a:pt x="524" y="251"/>
                    <a:pt x="550" y="329"/>
                    <a:pt x="616" y="395"/>
                  </a:cubicBezTo>
                  <a:cubicBezTo>
                    <a:pt x="594" y="394"/>
                    <a:pt x="574" y="393"/>
                    <a:pt x="554" y="393"/>
                  </a:cubicBezTo>
                  <a:cubicBezTo>
                    <a:pt x="268" y="393"/>
                    <a:pt x="127" y="477"/>
                    <a:pt x="66" y="539"/>
                  </a:cubicBezTo>
                  <a:cubicBezTo>
                    <a:pt x="26" y="565"/>
                    <a:pt x="0" y="617"/>
                    <a:pt x="0" y="669"/>
                  </a:cubicBezTo>
                  <a:cubicBezTo>
                    <a:pt x="0" y="735"/>
                    <a:pt x="40" y="800"/>
                    <a:pt x="92" y="827"/>
                  </a:cubicBezTo>
                  <a:cubicBezTo>
                    <a:pt x="211" y="891"/>
                    <a:pt x="343" y="923"/>
                    <a:pt x="474" y="923"/>
                  </a:cubicBezTo>
                  <a:cubicBezTo>
                    <a:pt x="531" y="923"/>
                    <a:pt x="587" y="917"/>
                    <a:pt x="642" y="905"/>
                  </a:cubicBezTo>
                  <a:lnTo>
                    <a:pt x="642" y="905"/>
                  </a:lnTo>
                  <a:cubicBezTo>
                    <a:pt x="589" y="957"/>
                    <a:pt x="550" y="1023"/>
                    <a:pt x="524" y="1088"/>
                  </a:cubicBezTo>
                  <a:cubicBezTo>
                    <a:pt x="498" y="1141"/>
                    <a:pt x="498" y="1219"/>
                    <a:pt x="537" y="1285"/>
                  </a:cubicBezTo>
                  <a:cubicBezTo>
                    <a:pt x="576" y="1337"/>
                    <a:pt x="629" y="1363"/>
                    <a:pt x="694" y="1363"/>
                  </a:cubicBezTo>
                  <a:lnTo>
                    <a:pt x="747" y="1363"/>
                  </a:lnTo>
                  <a:cubicBezTo>
                    <a:pt x="851" y="1363"/>
                    <a:pt x="956" y="1337"/>
                    <a:pt x="1048" y="1272"/>
                  </a:cubicBezTo>
                  <a:cubicBezTo>
                    <a:pt x="1231" y="1128"/>
                    <a:pt x="1388" y="944"/>
                    <a:pt x="1480" y="748"/>
                  </a:cubicBezTo>
                  <a:lnTo>
                    <a:pt x="1519" y="683"/>
                  </a:lnTo>
                  <a:lnTo>
                    <a:pt x="1467" y="643"/>
                  </a:lnTo>
                  <a:cubicBezTo>
                    <a:pt x="1388" y="578"/>
                    <a:pt x="1336" y="486"/>
                    <a:pt x="1283" y="395"/>
                  </a:cubicBezTo>
                  <a:cubicBezTo>
                    <a:pt x="1257" y="355"/>
                    <a:pt x="1244" y="316"/>
                    <a:pt x="1218" y="290"/>
                  </a:cubicBezTo>
                  <a:cubicBezTo>
                    <a:pt x="1126" y="120"/>
                    <a:pt x="969" y="15"/>
                    <a:pt x="786" y="2"/>
                  </a:cubicBezTo>
                  <a:cubicBezTo>
                    <a:pt x="776" y="1"/>
                    <a:pt x="766" y="0"/>
                    <a:pt x="7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6"/>
            <p:cNvSpPr/>
            <p:nvPr/>
          </p:nvSpPr>
          <p:spPr>
            <a:xfrm>
              <a:off x="3105300" y="4349475"/>
              <a:ext cx="307375" cy="4625"/>
            </a:xfrm>
            <a:custGeom>
              <a:avLst/>
              <a:gdLst/>
              <a:ahLst/>
              <a:cxnLst/>
              <a:rect l="l" t="t" r="r" b="b"/>
              <a:pathLst>
                <a:path w="12295" h="185" extrusionOk="0">
                  <a:moveTo>
                    <a:pt x="12189" y="1"/>
                  </a:moveTo>
                  <a:lnTo>
                    <a:pt x="79" y="27"/>
                  </a:lnTo>
                  <a:cubicBezTo>
                    <a:pt x="40" y="27"/>
                    <a:pt x="1" y="66"/>
                    <a:pt x="1" y="106"/>
                  </a:cubicBezTo>
                  <a:cubicBezTo>
                    <a:pt x="1" y="145"/>
                    <a:pt x="40" y="184"/>
                    <a:pt x="79" y="184"/>
                  </a:cubicBezTo>
                  <a:lnTo>
                    <a:pt x="12189" y="158"/>
                  </a:lnTo>
                  <a:cubicBezTo>
                    <a:pt x="12294" y="158"/>
                    <a:pt x="12294" y="1"/>
                    <a:pt x="12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6"/>
            <p:cNvSpPr/>
            <p:nvPr/>
          </p:nvSpPr>
          <p:spPr>
            <a:xfrm>
              <a:off x="3391050" y="4332225"/>
              <a:ext cx="23575" cy="21550"/>
            </a:xfrm>
            <a:custGeom>
              <a:avLst/>
              <a:gdLst/>
              <a:ahLst/>
              <a:cxnLst/>
              <a:rect l="l" t="t" r="r" b="b"/>
              <a:pathLst>
                <a:path w="943" h="862" extrusionOk="0">
                  <a:moveTo>
                    <a:pt x="394" y="0"/>
                  </a:moveTo>
                  <a:cubicBezTo>
                    <a:pt x="307" y="0"/>
                    <a:pt x="225" y="27"/>
                    <a:pt x="157" y="76"/>
                  </a:cubicBezTo>
                  <a:cubicBezTo>
                    <a:pt x="39" y="167"/>
                    <a:pt x="0" y="351"/>
                    <a:pt x="92" y="481"/>
                  </a:cubicBezTo>
                  <a:cubicBezTo>
                    <a:pt x="142" y="563"/>
                    <a:pt x="240" y="612"/>
                    <a:pt x="337" y="612"/>
                  </a:cubicBezTo>
                  <a:cubicBezTo>
                    <a:pt x="365" y="612"/>
                    <a:pt x="392" y="608"/>
                    <a:pt x="419" y="599"/>
                  </a:cubicBezTo>
                  <a:cubicBezTo>
                    <a:pt x="484" y="560"/>
                    <a:pt x="537" y="495"/>
                    <a:pt x="537" y="416"/>
                  </a:cubicBezTo>
                  <a:cubicBezTo>
                    <a:pt x="537" y="337"/>
                    <a:pt x="471" y="259"/>
                    <a:pt x="380" y="259"/>
                  </a:cubicBezTo>
                  <a:cubicBezTo>
                    <a:pt x="340" y="259"/>
                    <a:pt x="301" y="285"/>
                    <a:pt x="301" y="324"/>
                  </a:cubicBezTo>
                  <a:cubicBezTo>
                    <a:pt x="288" y="377"/>
                    <a:pt x="327" y="403"/>
                    <a:pt x="367" y="416"/>
                  </a:cubicBezTo>
                  <a:cubicBezTo>
                    <a:pt x="367" y="416"/>
                    <a:pt x="380" y="416"/>
                    <a:pt x="380" y="429"/>
                  </a:cubicBezTo>
                  <a:cubicBezTo>
                    <a:pt x="380" y="442"/>
                    <a:pt x="367" y="455"/>
                    <a:pt x="354" y="468"/>
                  </a:cubicBezTo>
                  <a:cubicBezTo>
                    <a:pt x="301" y="468"/>
                    <a:pt x="249" y="442"/>
                    <a:pt x="223" y="390"/>
                  </a:cubicBezTo>
                  <a:cubicBezTo>
                    <a:pt x="170" y="337"/>
                    <a:pt x="196" y="246"/>
                    <a:pt x="262" y="207"/>
                  </a:cubicBezTo>
                  <a:cubicBezTo>
                    <a:pt x="301" y="177"/>
                    <a:pt x="348" y="162"/>
                    <a:pt x="396" y="162"/>
                  </a:cubicBezTo>
                  <a:cubicBezTo>
                    <a:pt x="412" y="162"/>
                    <a:pt x="429" y="164"/>
                    <a:pt x="445" y="167"/>
                  </a:cubicBezTo>
                  <a:cubicBezTo>
                    <a:pt x="550" y="193"/>
                    <a:pt x="642" y="246"/>
                    <a:pt x="707" y="351"/>
                  </a:cubicBezTo>
                  <a:cubicBezTo>
                    <a:pt x="759" y="468"/>
                    <a:pt x="733" y="625"/>
                    <a:pt x="642" y="717"/>
                  </a:cubicBezTo>
                  <a:cubicBezTo>
                    <a:pt x="602" y="756"/>
                    <a:pt x="602" y="796"/>
                    <a:pt x="642" y="835"/>
                  </a:cubicBezTo>
                  <a:cubicBezTo>
                    <a:pt x="655" y="848"/>
                    <a:pt x="668" y="861"/>
                    <a:pt x="694" y="861"/>
                  </a:cubicBezTo>
                  <a:cubicBezTo>
                    <a:pt x="720" y="861"/>
                    <a:pt x="733" y="848"/>
                    <a:pt x="746" y="822"/>
                  </a:cubicBezTo>
                  <a:cubicBezTo>
                    <a:pt x="903" y="678"/>
                    <a:pt x="943" y="455"/>
                    <a:pt x="851" y="259"/>
                  </a:cubicBezTo>
                  <a:cubicBezTo>
                    <a:pt x="772" y="128"/>
                    <a:pt x="628" y="36"/>
                    <a:pt x="484" y="10"/>
                  </a:cubicBezTo>
                  <a:cubicBezTo>
                    <a:pt x="454" y="3"/>
                    <a:pt x="424" y="0"/>
                    <a:pt x="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6"/>
            <p:cNvSpPr/>
            <p:nvPr/>
          </p:nvSpPr>
          <p:spPr>
            <a:xfrm>
              <a:off x="3405450" y="4334100"/>
              <a:ext cx="37975" cy="34725"/>
            </a:xfrm>
            <a:custGeom>
              <a:avLst/>
              <a:gdLst/>
              <a:ahLst/>
              <a:cxnLst/>
              <a:rect l="l" t="t" r="r" b="b"/>
              <a:pathLst>
                <a:path w="1519" h="1389" extrusionOk="0">
                  <a:moveTo>
                    <a:pt x="746" y="158"/>
                  </a:moveTo>
                  <a:cubicBezTo>
                    <a:pt x="786" y="158"/>
                    <a:pt x="825" y="184"/>
                    <a:pt x="838" y="210"/>
                  </a:cubicBezTo>
                  <a:cubicBezTo>
                    <a:pt x="838" y="236"/>
                    <a:pt x="812" y="276"/>
                    <a:pt x="773" y="315"/>
                  </a:cubicBezTo>
                  <a:cubicBezTo>
                    <a:pt x="642" y="406"/>
                    <a:pt x="498" y="485"/>
                    <a:pt x="340" y="537"/>
                  </a:cubicBezTo>
                  <a:lnTo>
                    <a:pt x="367" y="485"/>
                  </a:lnTo>
                  <a:cubicBezTo>
                    <a:pt x="393" y="446"/>
                    <a:pt x="419" y="420"/>
                    <a:pt x="445" y="380"/>
                  </a:cubicBezTo>
                  <a:cubicBezTo>
                    <a:pt x="498" y="302"/>
                    <a:pt x="602" y="158"/>
                    <a:pt x="746" y="158"/>
                  </a:cubicBezTo>
                  <a:close/>
                  <a:moveTo>
                    <a:pt x="1103" y="569"/>
                  </a:moveTo>
                  <a:cubicBezTo>
                    <a:pt x="1208" y="569"/>
                    <a:pt x="1289" y="584"/>
                    <a:pt x="1335" y="616"/>
                  </a:cubicBezTo>
                  <a:cubicBezTo>
                    <a:pt x="1349" y="629"/>
                    <a:pt x="1362" y="655"/>
                    <a:pt x="1362" y="681"/>
                  </a:cubicBezTo>
                  <a:cubicBezTo>
                    <a:pt x="1362" y="694"/>
                    <a:pt x="1349" y="708"/>
                    <a:pt x="1335" y="721"/>
                  </a:cubicBezTo>
                  <a:cubicBezTo>
                    <a:pt x="1281" y="763"/>
                    <a:pt x="1169" y="780"/>
                    <a:pt x="1028" y="780"/>
                  </a:cubicBezTo>
                  <a:cubicBezTo>
                    <a:pt x="862" y="780"/>
                    <a:pt x="657" y="756"/>
                    <a:pt x="458" y="721"/>
                  </a:cubicBezTo>
                  <a:lnTo>
                    <a:pt x="367" y="694"/>
                  </a:lnTo>
                  <a:cubicBezTo>
                    <a:pt x="638" y="618"/>
                    <a:pt x="910" y="569"/>
                    <a:pt x="1103" y="569"/>
                  </a:cubicBezTo>
                  <a:close/>
                  <a:moveTo>
                    <a:pt x="262" y="838"/>
                  </a:moveTo>
                  <a:lnTo>
                    <a:pt x="419" y="865"/>
                  </a:lnTo>
                  <a:cubicBezTo>
                    <a:pt x="471" y="878"/>
                    <a:pt x="511" y="904"/>
                    <a:pt x="563" y="917"/>
                  </a:cubicBezTo>
                  <a:cubicBezTo>
                    <a:pt x="694" y="956"/>
                    <a:pt x="786" y="1048"/>
                    <a:pt x="851" y="1166"/>
                  </a:cubicBezTo>
                  <a:cubicBezTo>
                    <a:pt x="851" y="1179"/>
                    <a:pt x="851" y="1192"/>
                    <a:pt x="851" y="1218"/>
                  </a:cubicBezTo>
                  <a:cubicBezTo>
                    <a:pt x="851" y="1218"/>
                    <a:pt x="825" y="1231"/>
                    <a:pt x="812" y="1231"/>
                  </a:cubicBezTo>
                  <a:cubicBezTo>
                    <a:pt x="720" y="1231"/>
                    <a:pt x="628" y="1205"/>
                    <a:pt x="550" y="1153"/>
                  </a:cubicBezTo>
                  <a:cubicBezTo>
                    <a:pt x="432" y="1061"/>
                    <a:pt x="340" y="956"/>
                    <a:pt x="262" y="838"/>
                  </a:cubicBezTo>
                  <a:close/>
                  <a:moveTo>
                    <a:pt x="733" y="1"/>
                  </a:moveTo>
                  <a:cubicBezTo>
                    <a:pt x="550" y="27"/>
                    <a:pt x="393" y="132"/>
                    <a:pt x="301" y="289"/>
                  </a:cubicBezTo>
                  <a:cubicBezTo>
                    <a:pt x="275" y="328"/>
                    <a:pt x="262" y="367"/>
                    <a:pt x="236" y="406"/>
                  </a:cubicBezTo>
                  <a:cubicBezTo>
                    <a:pt x="183" y="498"/>
                    <a:pt x="118" y="577"/>
                    <a:pt x="52" y="655"/>
                  </a:cubicBezTo>
                  <a:lnTo>
                    <a:pt x="0" y="694"/>
                  </a:lnTo>
                  <a:lnTo>
                    <a:pt x="39" y="747"/>
                  </a:lnTo>
                  <a:cubicBezTo>
                    <a:pt x="131" y="956"/>
                    <a:pt x="288" y="1140"/>
                    <a:pt x="471" y="1284"/>
                  </a:cubicBezTo>
                  <a:cubicBezTo>
                    <a:pt x="550" y="1349"/>
                    <a:pt x="668" y="1388"/>
                    <a:pt x="773" y="1388"/>
                  </a:cubicBezTo>
                  <a:lnTo>
                    <a:pt x="838" y="1388"/>
                  </a:lnTo>
                  <a:cubicBezTo>
                    <a:pt x="890" y="1375"/>
                    <a:pt x="943" y="1349"/>
                    <a:pt x="982" y="1297"/>
                  </a:cubicBezTo>
                  <a:cubicBezTo>
                    <a:pt x="1021" y="1231"/>
                    <a:pt x="1021" y="1166"/>
                    <a:pt x="995" y="1100"/>
                  </a:cubicBezTo>
                  <a:cubicBezTo>
                    <a:pt x="969" y="1035"/>
                    <a:pt x="930" y="969"/>
                    <a:pt x="877" y="930"/>
                  </a:cubicBezTo>
                  <a:lnTo>
                    <a:pt x="877" y="930"/>
                  </a:lnTo>
                  <a:cubicBezTo>
                    <a:pt x="922" y="936"/>
                    <a:pt x="967" y="940"/>
                    <a:pt x="1012" y="940"/>
                  </a:cubicBezTo>
                  <a:cubicBezTo>
                    <a:pt x="1154" y="940"/>
                    <a:pt x="1298" y="908"/>
                    <a:pt x="1427" y="838"/>
                  </a:cubicBezTo>
                  <a:cubicBezTo>
                    <a:pt x="1493" y="799"/>
                    <a:pt x="1519" y="747"/>
                    <a:pt x="1519" y="668"/>
                  </a:cubicBezTo>
                  <a:cubicBezTo>
                    <a:pt x="1519" y="603"/>
                    <a:pt x="1493" y="524"/>
                    <a:pt x="1427" y="485"/>
                  </a:cubicBezTo>
                  <a:cubicBezTo>
                    <a:pt x="1310" y="431"/>
                    <a:pt x="1180" y="401"/>
                    <a:pt x="1046" y="401"/>
                  </a:cubicBezTo>
                  <a:cubicBezTo>
                    <a:pt x="986" y="401"/>
                    <a:pt x="925" y="407"/>
                    <a:pt x="864" y="420"/>
                  </a:cubicBezTo>
                  <a:cubicBezTo>
                    <a:pt x="956" y="367"/>
                    <a:pt x="995" y="262"/>
                    <a:pt x="982" y="171"/>
                  </a:cubicBezTo>
                  <a:cubicBezTo>
                    <a:pt x="943" y="66"/>
                    <a:pt x="851" y="1"/>
                    <a:pt x="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76"/>
          <p:cNvGrpSpPr/>
          <p:nvPr/>
        </p:nvGrpSpPr>
        <p:grpSpPr>
          <a:xfrm>
            <a:off x="6622847" y="4434831"/>
            <a:ext cx="1738916" cy="124970"/>
            <a:chOff x="3083700" y="4884425"/>
            <a:chExt cx="349250" cy="25100"/>
          </a:xfrm>
        </p:grpSpPr>
        <p:sp>
          <p:nvSpPr>
            <p:cNvPr id="1987" name="Google Shape;1987;p76"/>
            <p:cNvSpPr/>
            <p:nvPr/>
          </p:nvSpPr>
          <p:spPr>
            <a:xfrm>
              <a:off x="3083700" y="4884825"/>
              <a:ext cx="39625" cy="24700"/>
            </a:xfrm>
            <a:custGeom>
              <a:avLst/>
              <a:gdLst/>
              <a:ahLst/>
              <a:cxnLst/>
              <a:rect l="l" t="t" r="r" b="b"/>
              <a:pathLst>
                <a:path w="1585" h="988" extrusionOk="0">
                  <a:moveTo>
                    <a:pt x="223" y="163"/>
                  </a:moveTo>
                  <a:cubicBezTo>
                    <a:pt x="406" y="202"/>
                    <a:pt x="590" y="281"/>
                    <a:pt x="747" y="385"/>
                  </a:cubicBezTo>
                  <a:cubicBezTo>
                    <a:pt x="485" y="346"/>
                    <a:pt x="210" y="281"/>
                    <a:pt x="171" y="202"/>
                  </a:cubicBezTo>
                  <a:cubicBezTo>
                    <a:pt x="171" y="202"/>
                    <a:pt x="171" y="189"/>
                    <a:pt x="171" y="176"/>
                  </a:cubicBezTo>
                  <a:cubicBezTo>
                    <a:pt x="171" y="163"/>
                    <a:pt x="184" y="163"/>
                    <a:pt x="197" y="163"/>
                  </a:cubicBezTo>
                  <a:close/>
                  <a:moveTo>
                    <a:pt x="812" y="621"/>
                  </a:moveTo>
                  <a:lnTo>
                    <a:pt x="812" y="621"/>
                  </a:lnTo>
                  <a:cubicBezTo>
                    <a:pt x="681" y="739"/>
                    <a:pt x="524" y="804"/>
                    <a:pt x="354" y="830"/>
                  </a:cubicBezTo>
                  <a:cubicBezTo>
                    <a:pt x="315" y="830"/>
                    <a:pt x="315" y="804"/>
                    <a:pt x="315" y="804"/>
                  </a:cubicBezTo>
                  <a:cubicBezTo>
                    <a:pt x="315" y="804"/>
                    <a:pt x="315" y="791"/>
                    <a:pt x="315" y="791"/>
                  </a:cubicBezTo>
                  <a:cubicBezTo>
                    <a:pt x="367" y="713"/>
                    <a:pt x="629" y="660"/>
                    <a:pt x="812" y="621"/>
                  </a:cubicBezTo>
                  <a:close/>
                  <a:moveTo>
                    <a:pt x="209" y="1"/>
                  </a:moveTo>
                  <a:cubicBezTo>
                    <a:pt x="191" y="1"/>
                    <a:pt x="174" y="2"/>
                    <a:pt x="158" y="6"/>
                  </a:cubicBezTo>
                  <a:cubicBezTo>
                    <a:pt x="105" y="19"/>
                    <a:pt x="53" y="58"/>
                    <a:pt x="27" y="110"/>
                  </a:cubicBezTo>
                  <a:cubicBezTo>
                    <a:pt x="0" y="163"/>
                    <a:pt x="0" y="228"/>
                    <a:pt x="27" y="281"/>
                  </a:cubicBezTo>
                  <a:cubicBezTo>
                    <a:pt x="105" y="411"/>
                    <a:pt x="328" y="477"/>
                    <a:pt x="550" y="529"/>
                  </a:cubicBezTo>
                  <a:cubicBezTo>
                    <a:pt x="406" y="542"/>
                    <a:pt x="275" y="608"/>
                    <a:pt x="184" y="713"/>
                  </a:cubicBezTo>
                  <a:cubicBezTo>
                    <a:pt x="158" y="752"/>
                    <a:pt x="144" y="804"/>
                    <a:pt x="158" y="857"/>
                  </a:cubicBezTo>
                  <a:cubicBezTo>
                    <a:pt x="184" y="935"/>
                    <a:pt x="262" y="988"/>
                    <a:pt x="341" y="988"/>
                  </a:cubicBezTo>
                  <a:lnTo>
                    <a:pt x="367" y="988"/>
                  </a:lnTo>
                  <a:cubicBezTo>
                    <a:pt x="642" y="948"/>
                    <a:pt x="904" y="804"/>
                    <a:pt x="1087" y="582"/>
                  </a:cubicBezTo>
                  <a:lnTo>
                    <a:pt x="1585" y="451"/>
                  </a:lnTo>
                  <a:lnTo>
                    <a:pt x="1074" y="425"/>
                  </a:lnTo>
                  <a:lnTo>
                    <a:pt x="1035" y="411"/>
                  </a:lnTo>
                  <a:cubicBezTo>
                    <a:pt x="746" y="195"/>
                    <a:pt x="414" y="1"/>
                    <a:pt x="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6"/>
            <p:cNvSpPr/>
            <p:nvPr/>
          </p:nvSpPr>
          <p:spPr>
            <a:xfrm>
              <a:off x="3105300" y="4894775"/>
              <a:ext cx="308675" cy="4925"/>
            </a:xfrm>
            <a:custGeom>
              <a:avLst/>
              <a:gdLst/>
              <a:ahLst/>
              <a:cxnLst/>
              <a:rect l="l" t="t" r="r" b="b"/>
              <a:pathLst>
                <a:path w="12347" h="197" extrusionOk="0">
                  <a:moveTo>
                    <a:pt x="12242" y="0"/>
                  </a:moveTo>
                  <a:lnTo>
                    <a:pt x="118" y="27"/>
                  </a:lnTo>
                  <a:cubicBezTo>
                    <a:pt x="1" y="27"/>
                    <a:pt x="1" y="197"/>
                    <a:pt x="118" y="197"/>
                  </a:cubicBezTo>
                  <a:lnTo>
                    <a:pt x="12242" y="157"/>
                  </a:lnTo>
                  <a:cubicBezTo>
                    <a:pt x="12346" y="157"/>
                    <a:pt x="12346" y="0"/>
                    <a:pt x="12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6"/>
            <p:cNvSpPr/>
            <p:nvPr/>
          </p:nvSpPr>
          <p:spPr>
            <a:xfrm>
              <a:off x="3392675" y="4884425"/>
              <a:ext cx="40275" cy="24450"/>
            </a:xfrm>
            <a:custGeom>
              <a:avLst/>
              <a:gdLst/>
              <a:ahLst/>
              <a:cxnLst/>
              <a:rect l="l" t="t" r="r" b="b"/>
              <a:pathLst>
                <a:path w="1611" h="978" extrusionOk="0">
                  <a:moveTo>
                    <a:pt x="1382" y="143"/>
                  </a:moveTo>
                  <a:cubicBezTo>
                    <a:pt x="1388" y="143"/>
                    <a:pt x="1395" y="146"/>
                    <a:pt x="1401" y="153"/>
                  </a:cubicBezTo>
                  <a:cubicBezTo>
                    <a:pt x="1414" y="153"/>
                    <a:pt x="1414" y="153"/>
                    <a:pt x="1414" y="166"/>
                  </a:cubicBezTo>
                  <a:lnTo>
                    <a:pt x="1414" y="192"/>
                  </a:lnTo>
                  <a:cubicBezTo>
                    <a:pt x="1375" y="270"/>
                    <a:pt x="1113" y="349"/>
                    <a:pt x="838" y="388"/>
                  </a:cubicBezTo>
                  <a:cubicBezTo>
                    <a:pt x="995" y="270"/>
                    <a:pt x="1179" y="179"/>
                    <a:pt x="1362" y="153"/>
                  </a:cubicBezTo>
                  <a:cubicBezTo>
                    <a:pt x="1369" y="146"/>
                    <a:pt x="1375" y="143"/>
                    <a:pt x="1382" y="143"/>
                  </a:cubicBezTo>
                  <a:close/>
                  <a:moveTo>
                    <a:pt x="773" y="611"/>
                  </a:moveTo>
                  <a:cubicBezTo>
                    <a:pt x="956" y="650"/>
                    <a:pt x="1218" y="702"/>
                    <a:pt x="1270" y="781"/>
                  </a:cubicBezTo>
                  <a:cubicBezTo>
                    <a:pt x="1270" y="781"/>
                    <a:pt x="1270" y="794"/>
                    <a:pt x="1270" y="794"/>
                  </a:cubicBezTo>
                  <a:cubicBezTo>
                    <a:pt x="1270" y="807"/>
                    <a:pt x="1270" y="820"/>
                    <a:pt x="1231" y="820"/>
                  </a:cubicBezTo>
                  <a:cubicBezTo>
                    <a:pt x="1061" y="794"/>
                    <a:pt x="904" y="715"/>
                    <a:pt x="773" y="611"/>
                  </a:cubicBezTo>
                  <a:close/>
                  <a:moveTo>
                    <a:pt x="1360" y="1"/>
                  </a:moveTo>
                  <a:cubicBezTo>
                    <a:pt x="1147" y="1"/>
                    <a:pt x="832" y="201"/>
                    <a:pt x="537" y="401"/>
                  </a:cubicBezTo>
                  <a:lnTo>
                    <a:pt x="511" y="414"/>
                  </a:lnTo>
                  <a:lnTo>
                    <a:pt x="0" y="441"/>
                  </a:lnTo>
                  <a:lnTo>
                    <a:pt x="498" y="558"/>
                  </a:lnTo>
                  <a:cubicBezTo>
                    <a:pt x="681" y="781"/>
                    <a:pt x="943" y="925"/>
                    <a:pt x="1218" y="977"/>
                  </a:cubicBezTo>
                  <a:lnTo>
                    <a:pt x="1244" y="977"/>
                  </a:lnTo>
                  <a:cubicBezTo>
                    <a:pt x="1323" y="977"/>
                    <a:pt x="1388" y="925"/>
                    <a:pt x="1414" y="846"/>
                  </a:cubicBezTo>
                  <a:cubicBezTo>
                    <a:pt x="1428" y="794"/>
                    <a:pt x="1428" y="742"/>
                    <a:pt x="1401" y="702"/>
                  </a:cubicBezTo>
                  <a:cubicBezTo>
                    <a:pt x="1297" y="598"/>
                    <a:pt x="1179" y="532"/>
                    <a:pt x="1035" y="519"/>
                  </a:cubicBezTo>
                  <a:cubicBezTo>
                    <a:pt x="1257" y="467"/>
                    <a:pt x="1480" y="401"/>
                    <a:pt x="1545" y="270"/>
                  </a:cubicBezTo>
                  <a:cubicBezTo>
                    <a:pt x="1611" y="166"/>
                    <a:pt x="1545" y="35"/>
                    <a:pt x="1428" y="9"/>
                  </a:cubicBezTo>
                  <a:cubicBezTo>
                    <a:pt x="1407" y="3"/>
                    <a:pt x="1384" y="1"/>
                    <a:pt x="1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76"/>
          <p:cNvGrpSpPr/>
          <p:nvPr/>
        </p:nvGrpSpPr>
        <p:grpSpPr>
          <a:xfrm>
            <a:off x="6482689" y="3208703"/>
            <a:ext cx="2019233" cy="273964"/>
            <a:chOff x="3055875" y="4505275"/>
            <a:chExt cx="405550" cy="55025"/>
          </a:xfrm>
        </p:grpSpPr>
        <p:sp>
          <p:nvSpPr>
            <p:cNvPr id="1991" name="Google Shape;1991;p76"/>
            <p:cNvSpPr/>
            <p:nvPr/>
          </p:nvSpPr>
          <p:spPr>
            <a:xfrm>
              <a:off x="3102025" y="4530150"/>
              <a:ext cx="315875" cy="4625"/>
            </a:xfrm>
            <a:custGeom>
              <a:avLst/>
              <a:gdLst/>
              <a:ahLst/>
              <a:cxnLst/>
              <a:rect l="l" t="t" r="r" b="b"/>
              <a:pathLst>
                <a:path w="12635" h="185" extrusionOk="0">
                  <a:moveTo>
                    <a:pt x="12556" y="1"/>
                  </a:moveTo>
                  <a:lnTo>
                    <a:pt x="79" y="27"/>
                  </a:lnTo>
                  <a:cubicBezTo>
                    <a:pt x="27" y="27"/>
                    <a:pt x="1" y="66"/>
                    <a:pt x="1" y="105"/>
                  </a:cubicBezTo>
                  <a:cubicBezTo>
                    <a:pt x="1" y="145"/>
                    <a:pt x="27" y="184"/>
                    <a:pt x="79" y="184"/>
                  </a:cubicBezTo>
                  <a:lnTo>
                    <a:pt x="12556" y="158"/>
                  </a:lnTo>
                  <a:cubicBezTo>
                    <a:pt x="12595" y="158"/>
                    <a:pt x="12635" y="119"/>
                    <a:pt x="12635" y="79"/>
                  </a:cubicBezTo>
                  <a:cubicBezTo>
                    <a:pt x="12635" y="27"/>
                    <a:pt x="12595" y="1"/>
                    <a:pt x="12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6"/>
            <p:cNvSpPr/>
            <p:nvPr/>
          </p:nvSpPr>
          <p:spPr>
            <a:xfrm>
              <a:off x="3055875" y="4520425"/>
              <a:ext cx="49450" cy="15000"/>
            </a:xfrm>
            <a:custGeom>
              <a:avLst/>
              <a:gdLst/>
              <a:ahLst/>
              <a:cxnLst/>
              <a:rect l="l" t="t" r="r" b="b"/>
              <a:pathLst>
                <a:path w="1978" h="600" extrusionOk="0">
                  <a:moveTo>
                    <a:pt x="511" y="154"/>
                  </a:moveTo>
                  <a:cubicBezTo>
                    <a:pt x="694" y="154"/>
                    <a:pt x="865" y="180"/>
                    <a:pt x="1048" y="246"/>
                  </a:cubicBezTo>
                  <a:cubicBezTo>
                    <a:pt x="1127" y="285"/>
                    <a:pt x="1205" y="311"/>
                    <a:pt x="1297" y="350"/>
                  </a:cubicBezTo>
                  <a:lnTo>
                    <a:pt x="1467" y="429"/>
                  </a:lnTo>
                  <a:lnTo>
                    <a:pt x="1035" y="429"/>
                  </a:lnTo>
                  <a:cubicBezTo>
                    <a:pt x="976" y="436"/>
                    <a:pt x="914" y="439"/>
                    <a:pt x="852" y="439"/>
                  </a:cubicBezTo>
                  <a:cubicBezTo>
                    <a:pt x="789" y="439"/>
                    <a:pt x="727" y="436"/>
                    <a:pt x="668" y="429"/>
                  </a:cubicBezTo>
                  <a:cubicBezTo>
                    <a:pt x="498" y="429"/>
                    <a:pt x="341" y="390"/>
                    <a:pt x="210" y="324"/>
                  </a:cubicBezTo>
                  <a:cubicBezTo>
                    <a:pt x="171" y="298"/>
                    <a:pt x="158" y="272"/>
                    <a:pt x="171" y="246"/>
                  </a:cubicBezTo>
                  <a:cubicBezTo>
                    <a:pt x="171" y="220"/>
                    <a:pt x="197" y="193"/>
                    <a:pt x="223" y="180"/>
                  </a:cubicBezTo>
                  <a:cubicBezTo>
                    <a:pt x="315" y="167"/>
                    <a:pt x="420" y="167"/>
                    <a:pt x="511" y="167"/>
                  </a:cubicBezTo>
                  <a:lnTo>
                    <a:pt x="511" y="154"/>
                  </a:lnTo>
                  <a:close/>
                  <a:moveTo>
                    <a:pt x="532" y="1"/>
                  </a:moveTo>
                  <a:cubicBezTo>
                    <a:pt x="420" y="1"/>
                    <a:pt x="307" y="12"/>
                    <a:pt x="197" y="36"/>
                  </a:cubicBezTo>
                  <a:cubicBezTo>
                    <a:pt x="105" y="49"/>
                    <a:pt x="27" y="115"/>
                    <a:pt x="14" y="220"/>
                  </a:cubicBezTo>
                  <a:cubicBezTo>
                    <a:pt x="1" y="311"/>
                    <a:pt x="40" y="403"/>
                    <a:pt x="132" y="455"/>
                  </a:cubicBezTo>
                  <a:cubicBezTo>
                    <a:pt x="289" y="547"/>
                    <a:pt x="472" y="586"/>
                    <a:pt x="655" y="586"/>
                  </a:cubicBezTo>
                  <a:cubicBezTo>
                    <a:pt x="734" y="599"/>
                    <a:pt x="812" y="599"/>
                    <a:pt x="904" y="599"/>
                  </a:cubicBezTo>
                  <a:lnTo>
                    <a:pt x="1048" y="599"/>
                  </a:lnTo>
                  <a:lnTo>
                    <a:pt x="1978" y="573"/>
                  </a:lnTo>
                  <a:lnTo>
                    <a:pt x="1978" y="416"/>
                  </a:lnTo>
                  <a:cubicBezTo>
                    <a:pt x="1768" y="377"/>
                    <a:pt x="1559" y="311"/>
                    <a:pt x="1362" y="220"/>
                  </a:cubicBezTo>
                  <a:cubicBezTo>
                    <a:pt x="1271" y="180"/>
                    <a:pt x="1179" y="141"/>
                    <a:pt x="1100" y="102"/>
                  </a:cubicBezTo>
                  <a:cubicBezTo>
                    <a:pt x="918" y="35"/>
                    <a:pt x="725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6"/>
            <p:cNvSpPr/>
            <p:nvPr/>
          </p:nvSpPr>
          <p:spPr>
            <a:xfrm>
              <a:off x="3092200" y="4530150"/>
              <a:ext cx="47825" cy="30150"/>
            </a:xfrm>
            <a:custGeom>
              <a:avLst/>
              <a:gdLst/>
              <a:ahLst/>
              <a:cxnLst/>
              <a:rect l="l" t="t" r="r" b="b"/>
              <a:pathLst>
                <a:path w="1913" h="1206" extrusionOk="0">
                  <a:moveTo>
                    <a:pt x="1336" y="367"/>
                  </a:moveTo>
                  <a:cubicBezTo>
                    <a:pt x="1271" y="420"/>
                    <a:pt x="1218" y="459"/>
                    <a:pt x="1166" y="498"/>
                  </a:cubicBezTo>
                  <a:cubicBezTo>
                    <a:pt x="904" y="695"/>
                    <a:pt x="629" y="839"/>
                    <a:pt x="328" y="943"/>
                  </a:cubicBezTo>
                  <a:cubicBezTo>
                    <a:pt x="420" y="852"/>
                    <a:pt x="525" y="773"/>
                    <a:pt x="629" y="708"/>
                  </a:cubicBezTo>
                  <a:cubicBezTo>
                    <a:pt x="760" y="629"/>
                    <a:pt x="891" y="551"/>
                    <a:pt x="1035" y="485"/>
                  </a:cubicBezTo>
                  <a:cubicBezTo>
                    <a:pt x="1127" y="446"/>
                    <a:pt x="1232" y="407"/>
                    <a:pt x="1323" y="367"/>
                  </a:cubicBezTo>
                  <a:close/>
                  <a:moveTo>
                    <a:pt x="1873" y="1"/>
                  </a:moveTo>
                  <a:cubicBezTo>
                    <a:pt x="1847" y="1"/>
                    <a:pt x="1834" y="14"/>
                    <a:pt x="1808" y="27"/>
                  </a:cubicBezTo>
                  <a:cubicBezTo>
                    <a:pt x="1520" y="119"/>
                    <a:pt x="1245" y="223"/>
                    <a:pt x="970" y="354"/>
                  </a:cubicBezTo>
                  <a:cubicBezTo>
                    <a:pt x="826" y="407"/>
                    <a:pt x="682" y="485"/>
                    <a:pt x="538" y="577"/>
                  </a:cubicBezTo>
                  <a:cubicBezTo>
                    <a:pt x="341" y="708"/>
                    <a:pt x="171" y="865"/>
                    <a:pt x="27" y="1061"/>
                  </a:cubicBezTo>
                  <a:cubicBezTo>
                    <a:pt x="1" y="1087"/>
                    <a:pt x="1" y="1127"/>
                    <a:pt x="27" y="1166"/>
                  </a:cubicBezTo>
                  <a:lnTo>
                    <a:pt x="66" y="1205"/>
                  </a:lnTo>
                  <a:lnTo>
                    <a:pt x="119" y="1192"/>
                  </a:lnTo>
                  <a:cubicBezTo>
                    <a:pt x="525" y="1061"/>
                    <a:pt x="904" y="865"/>
                    <a:pt x="1258" y="629"/>
                  </a:cubicBezTo>
                  <a:cubicBezTo>
                    <a:pt x="1323" y="577"/>
                    <a:pt x="1376" y="524"/>
                    <a:pt x="1441" y="472"/>
                  </a:cubicBezTo>
                  <a:cubicBezTo>
                    <a:pt x="1559" y="341"/>
                    <a:pt x="1703" y="250"/>
                    <a:pt x="1860" y="171"/>
                  </a:cubicBezTo>
                  <a:lnTo>
                    <a:pt x="1912" y="145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6"/>
            <p:cNvSpPr/>
            <p:nvPr/>
          </p:nvSpPr>
          <p:spPr>
            <a:xfrm>
              <a:off x="3099075" y="4511425"/>
              <a:ext cx="49775" cy="24325"/>
            </a:xfrm>
            <a:custGeom>
              <a:avLst/>
              <a:gdLst/>
              <a:ahLst/>
              <a:cxnLst/>
              <a:rect l="l" t="t" r="r" b="b"/>
              <a:pathLst>
                <a:path w="1991" h="973" extrusionOk="0">
                  <a:moveTo>
                    <a:pt x="250" y="174"/>
                  </a:moveTo>
                  <a:lnTo>
                    <a:pt x="250" y="174"/>
                  </a:lnTo>
                  <a:cubicBezTo>
                    <a:pt x="538" y="213"/>
                    <a:pt x="799" y="318"/>
                    <a:pt x="1035" y="488"/>
                  </a:cubicBezTo>
                  <a:cubicBezTo>
                    <a:pt x="1101" y="540"/>
                    <a:pt x="1153" y="580"/>
                    <a:pt x="1192" y="619"/>
                  </a:cubicBezTo>
                  <a:lnTo>
                    <a:pt x="1245" y="671"/>
                  </a:lnTo>
                  <a:cubicBezTo>
                    <a:pt x="1114" y="632"/>
                    <a:pt x="983" y="580"/>
                    <a:pt x="852" y="527"/>
                  </a:cubicBezTo>
                  <a:cubicBezTo>
                    <a:pt x="629" y="449"/>
                    <a:pt x="433" y="331"/>
                    <a:pt x="250" y="174"/>
                  </a:cubicBezTo>
                  <a:close/>
                  <a:moveTo>
                    <a:pt x="148" y="1"/>
                  </a:moveTo>
                  <a:cubicBezTo>
                    <a:pt x="92" y="1"/>
                    <a:pt x="49" y="10"/>
                    <a:pt x="27" y="30"/>
                  </a:cubicBezTo>
                  <a:cubicBezTo>
                    <a:pt x="1" y="69"/>
                    <a:pt x="1" y="121"/>
                    <a:pt x="27" y="161"/>
                  </a:cubicBezTo>
                  <a:cubicBezTo>
                    <a:pt x="236" y="396"/>
                    <a:pt x="498" y="566"/>
                    <a:pt x="786" y="671"/>
                  </a:cubicBezTo>
                  <a:cubicBezTo>
                    <a:pt x="1048" y="776"/>
                    <a:pt x="1323" y="854"/>
                    <a:pt x="1598" y="907"/>
                  </a:cubicBezTo>
                  <a:lnTo>
                    <a:pt x="1991" y="972"/>
                  </a:lnTo>
                  <a:lnTo>
                    <a:pt x="1637" y="763"/>
                  </a:lnTo>
                  <a:cubicBezTo>
                    <a:pt x="1519" y="697"/>
                    <a:pt x="1402" y="606"/>
                    <a:pt x="1297" y="501"/>
                  </a:cubicBezTo>
                  <a:cubicBezTo>
                    <a:pt x="1245" y="462"/>
                    <a:pt x="1205" y="422"/>
                    <a:pt x="1127" y="357"/>
                  </a:cubicBezTo>
                  <a:cubicBezTo>
                    <a:pt x="883" y="166"/>
                    <a:pt x="389" y="1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6"/>
            <p:cNvSpPr/>
            <p:nvPr/>
          </p:nvSpPr>
          <p:spPr>
            <a:xfrm>
              <a:off x="3076500" y="4507125"/>
              <a:ext cx="48475" cy="27300"/>
            </a:xfrm>
            <a:custGeom>
              <a:avLst/>
              <a:gdLst/>
              <a:ahLst/>
              <a:cxnLst/>
              <a:rect l="l" t="t" r="r" b="b"/>
              <a:pathLst>
                <a:path w="1939" h="1092" extrusionOk="0">
                  <a:moveTo>
                    <a:pt x="87" y="0"/>
                  </a:moveTo>
                  <a:cubicBezTo>
                    <a:pt x="63" y="0"/>
                    <a:pt x="41" y="10"/>
                    <a:pt x="27" y="31"/>
                  </a:cubicBezTo>
                  <a:cubicBezTo>
                    <a:pt x="0" y="71"/>
                    <a:pt x="14" y="110"/>
                    <a:pt x="40" y="136"/>
                  </a:cubicBezTo>
                  <a:cubicBezTo>
                    <a:pt x="302" y="359"/>
                    <a:pt x="563" y="568"/>
                    <a:pt x="865" y="752"/>
                  </a:cubicBezTo>
                  <a:cubicBezTo>
                    <a:pt x="1153" y="935"/>
                    <a:pt x="1493" y="1053"/>
                    <a:pt x="1846" y="1092"/>
                  </a:cubicBezTo>
                  <a:cubicBezTo>
                    <a:pt x="1938" y="1092"/>
                    <a:pt x="1938" y="961"/>
                    <a:pt x="1860" y="935"/>
                  </a:cubicBezTo>
                  <a:cubicBezTo>
                    <a:pt x="1532" y="896"/>
                    <a:pt x="1218" y="778"/>
                    <a:pt x="943" y="608"/>
                  </a:cubicBezTo>
                  <a:cubicBezTo>
                    <a:pt x="655" y="437"/>
                    <a:pt x="393" y="241"/>
                    <a:pt x="144" y="18"/>
                  </a:cubicBezTo>
                  <a:cubicBezTo>
                    <a:pt x="127" y="7"/>
                    <a:pt x="10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6"/>
            <p:cNvSpPr/>
            <p:nvPr/>
          </p:nvSpPr>
          <p:spPr>
            <a:xfrm>
              <a:off x="3075525" y="4506275"/>
              <a:ext cx="7225" cy="5875"/>
            </a:xfrm>
            <a:custGeom>
              <a:avLst/>
              <a:gdLst/>
              <a:ahLst/>
              <a:cxnLst/>
              <a:rect l="l" t="t" r="r" b="b"/>
              <a:pathLst>
                <a:path w="289" h="235" extrusionOk="0">
                  <a:moveTo>
                    <a:pt x="170" y="0"/>
                  </a:moveTo>
                  <a:cubicBezTo>
                    <a:pt x="66" y="0"/>
                    <a:pt x="0" y="118"/>
                    <a:pt x="79" y="196"/>
                  </a:cubicBezTo>
                  <a:cubicBezTo>
                    <a:pt x="105" y="223"/>
                    <a:pt x="137" y="234"/>
                    <a:pt x="168" y="234"/>
                  </a:cubicBezTo>
                  <a:cubicBezTo>
                    <a:pt x="230" y="234"/>
                    <a:pt x="288" y="188"/>
                    <a:pt x="288" y="118"/>
                  </a:cubicBezTo>
                  <a:cubicBezTo>
                    <a:pt x="288" y="52"/>
                    <a:pt x="236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6"/>
            <p:cNvSpPr/>
            <p:nvPr/>
          </p:nvSpPr>
          <p:spPr>
            <a:xfrm>
              <a:off x="3075525" y="4530075"/>
              <a:ext cx="45975" cy="22700"/>
            </a:xfrm>
            <a:custGeom>
              <a:avLst/>
              <a:gdLst/>
              <a:ahLst/>
              <a:cxnLst/>
              <a:rect l="l" t="t" r="r" b="b"/>
              <a:pathLst>
                <a:path w="1839" h="908" extrusionOk="0">
                  <a:moveTo>
                    <a:pt x="1725" y="1"/>
                  </a:moveTo>
                  <a:cubicBezTo>
                    <a:pt x="1718" y="1"/>
                    <a:pt x="1710" y="2"/>
                    <a:pt x="1702" y="4"/>
                  </a:cubicBezTo>
                  <a:cubicBezTo>
                    <a:pt x="1100" y="148"/>
                    <a:pt x="563" y="462"/>
                    <a:pt x="53" y="763"/>
                  </a:cubicBezTo>
                  <a:cubicBezTo>
                    <a:pt x="13" y="776"/>
                    <a:pt x="0" y="829"/>
                    <a:pt x="26" y="868"/>
                  </a:cubicBezTo>
                  <a:cubicBezTo>
                    <a:pt x="39" y="894"/>
                    <a:pt x="66" y="907"/>
                    <a:pt x="92" y="907"/>
                  </a:cubicBezTo>
                  <a:cubicBezTo>
                    <a:pt x="105" y="907"/>
                    <a:pt x="118" y="907"/>
                    <a:pt x="131" y="894"/>
                  </a:cubicBezTo>
                  <a:cubicBezTo>
                    <a:pt x="642" y="606"/>
                    <a:pt x="1165" y="292"/>
                    <a:pt x="1741" y="161"/>
                  </a:cubicBezTo>
                  <a:cubicBezTo>
                    <a:pt x="1838" y="137"/>
                    <a:pt x="1812" y="1"/>
                    <a:pt x="1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6"/>
            <p:cNvSpPr/>
            <p:nvPr/>
          </p:nvSpPr>
          <p:spPr>
            <a:xfrm>
              <a:off x="3410675" y="4519350"/>
              <a:ext cx="50750" cy="15075"/>
            </a:xfrm>
            <a:custGeom>
              <a:avLst/>
              <a:gdLst/>
              <a:ahLst/>
              <a:cxnLst/>
              <a:rect l="l" t="t" r="r" b="b"/>
              <a:pathLst>
                <a:path w="2030" h="603" extrusionOk="0">
                  <a:moveTo>
                    <a:pt x="1505" y="166"/>
                  </a:moveTo>
                  <a:cubicBezTo>
                    <a:pt x="1589" y="166"/>
                    <a:pt x="1672" y="172"/>
                    <a:pt x="1755" y="184"/>
                  </a:cubicBezTo>
                  <a:cubicBezTo>
                    <a:pt x="1781" y="197"/>
                    <a:pt x="1807" y="210"/>
                    <a:pt x="1807" y="249"/>
                  </a:cubicBezTo>
                  <a:cubicBezTo>
                    <a:pt x="1807" y="276"/>
                    <a:pt x="1794" y="302"/>
                    <a:pt x="1768" y="328"/>
                  </a:cubicBezTo>
                  <a:cubicBezTo>
                    <a:pt x="1624" y="393"/>
                    <a:pt x="1467" y="433"/>
                    <a:pt x="1310" y="446"/>
                  </a:cubicBezTo>
                  <a:lnTo>
                    <a:pt x="511" y="446"/>
                  </a:lnTo>
                  <a:lnTo>
                    <a:pt x="511" y="433"/>
                  </a:lnTo>
                  <a:cubicBezTo>
                    <a:pt x="577" y="420"/>
                    <a:pt x="629" y="393"/>
                    <a:pt x="681" y="367"/>
                  </a:cubicBezTo>
                  <a:cubicBezTo>
                    <a:pt x="773" y="328"/>
                    <a:pt x="852" y="289"/>
                    <a:pt x="930" y="263"/>
                  </a:cubicBezTo>
                  <a:cubicBezTo>
                    <a:pt x="1113" y="198"/>
                    <a:pt x="1310" y="166"/>
                    <a:pt x="1505" y="166"/>
                  </a:cubicBezTo>
                  <a:close/>
                  <a:moveTo>
                    <a:pt x="1477" y="1"/>
                  </a:moveTo>
                  <a:cubicBezTo>
                    <a:pt x="1273" y="1"/>
                    <a:pt x="1070" y="36"/>
                    <a:pt x="878" y="105"/>
                  </a:cubicBezTo>
                  <a:cubicBezTo>
                    <a:pt x="799" y="145"/>
                    <a:pt x="708" y="184"/>
                    <a:pt x="616" y="223"/>
                  </a:cubicBezTo>
                  <a:cubicBezTo>
                    <a:pt x="419" y="315"/>
                    <a:pt x="210" y="380"/>
                    <a:pt x="1" y="420"/>
                  </a:cubicBezTo>
                  <a:lnTo>
                    <a:pt x="1" y="590"/>
                  </a:lnTo>
                  <a:lnTo>
                    <a:pt x="943" y="603"/>
                  </a:lnTo>
                  <a:lnTo>
                    <a:pt x="1035" y="603"/>
                  </a:lnTo>
                  <a:cubicBezTo>
                    <a:pt x="1140" y="603"/>
                    <a:pt x="1244" y="603"/>
                    <a:pt x="1336" y="590"/>
                  </a:cubicBezTo>
                  <a:cubicBezTo>
                    <a:pt x="1519" y="577"/>
                    <a:pt x="1689" y="537"/>
                    <a:pt x="1860" y="446"/>
                  </a:cubicBezTo>
                  <a:cubicBezTo>
                    <a:pt x="2030" y="328"/>
                    <a:pt x="1991" y="66"/>
                    <a:pt x="1781" y="27"/>
                  </a:cubicBezTo>
                  <a:cubicBezTo>
                    <a:pt x="1681" y="9"/>
                    <a:pt x="1579" y="1"/>
                    <a:pt x="1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6"/>
            <p:cNvSpPr/>
            <p:nvPr/>
          </p:nvSpPr>
          <p:spPr>
            <a:xfrm>
              <a:off x="3375975" y="4530150"/>
              <a:ext cx="48475" cy="29150"/>
            </a:xfrm>
            <a:custGeom>
              <a:avLst/>
              <a:gdLst/>
              <a:ahLst/>
              <a:cxnLst/>
              <a:rect l="l" t="t" r="r" b="b"/>
              <a:pathLst>
                <a:path w="1939" h="1166" extrusionOk="0">
                  <a:moveTo>
                    <a:pt x="590" y="354"/>
                  </a:moveTo>
                  <a:lnTo>
                    <a:pt x="590" y="354"/>
                  </a:lnTo>
                  <a:cubicBezTo>
                    <a:pt x="682" y="394"/>
                    <a:pt x="786" y="433"/>
                    <a:pt x="878" y="472"/>
                  </a:cubicBezTo>
                  <a:cubicBezTo>
                    <a:pt x="1022" y="538"/>
                    <a:pt x="1166" y="603"/>
                    <a:pt x="1297" y="682"/>
                  </a:cubicBezTo>
                  <a:cubicBezTo>
                    <a:pt x="1402" y="760"/>
                    <a:pt x="1506" y="839"/>
                    <a:pt x="1598" y="930"/>
                  </a:cubicBezTo>
                  <a:cubicBezTo>
                    <a:pt x="1297" y="826"/>
                    <a:pt x="1009" y="668"/>
                    <a:pt x="747" y="485"/>
                  </a:cubicBezTo>
                  <a:cubicBezTo>
                    <a:pt x="695" y="446"/>
                    <a:pt x="642" y="407"/>
                    <a:pt x="590" y="354"/>
                  </a:cubicBezTo>
                  <a:close/>
                  <a:moveTo>
                    <a:pt x="40" y="1"/>
                  </a:moveTo>
                  <a:lnTo>
                    <a:pt x="1" y="158"/>
                  </a:lnTo>
                  <a:lnTo>
                    <a:pt x="53" y="171"/>
                  </a:lnTo>
                  <a:cubicBezTo>
                    <a:pt x="210" y="250"/>
                    <a:pt x="354" y="341"/>
                    <a:pt x="472" y="472"/>
                  </a:cubicBezTo>
                  <a:cubicBezTo>
                    <a:pt x="538" y="524"/>
                    <a:pt x="603" y="577"/>
                    <a:pt x="655" y="616"/>
                  </a:cubicBezTo>
                  <a:cubicBezTo>
                    <a:pt x="1009" y="865"/>
                    <a:pt x="1389" y="1048"/>
                    <a:pt x="1807" y="1166"/>
                  </a:cubicBezTo>
                  <a:lnTo>
                    <a:pt x="1834" y="1166"/>
                  </a:lnTo>
                  <a:cubicBezTo>
                    <a:pt x="1860" y="1166"/>
                    <a:pt x="1886" y="1166"/>
                    <a:pt x="1899" y="1140"/>
                  </a:cubicBezTo>
                  <a:lnTo>
                    <a:pt x="1938" y="1087"/>
                  </a:lnTo>
                  <a:lnTo>
                    <a:pt x="1899" y="1035"/>
                  </a:lnTo>
                  <a:cubicBezTo>
                    <a:pt x="1755" y="852"/>
                    <a:pt x="1585" y="682"/>
                    <a:pt x="1375" y="564"/>
                  </a:cubicBezTo>
                  <a:cubicBezTo>
                    <a:pt x="1245" y="472"/>
                    <a:pt x="1101" y="394"/>
                    <a:pt x="943" y="341"/>
                  </a:cubicBezTo>
                  <a:cubicBezTo>
                    <a:pt x="668" y="210"/>
                    <a:pt x="394" y="105"/>
                    <a:pt x="106" y="27"/>
                  </a:cubicBezTo>
                  <a:cubicBezTo>
                    <a:pt x="79" y="14"/>
                    <a:pt x="53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6"/>
            <p:cNvSpPr/>
            <p:nvPr/>
          </p:nvSpPr>
          <p:spPr>
            <a:xfrm>
              <a:off x="3367475" y="4510975"/>
              <a:ext cx="49125" cy="24775"/>
            </a:xfrm>
            <a:custGeom>
              <a:avLst/>
              <a:gdLst/>
              <a:ahLst/>
              <a:cxnLst/>
              <a:rect l="l" t="t" r="r" b="b"/>
              <a:pathLst>
                <a:path w="1965" h="991" extrusionOk="0">
                  <a:moveTo>
                    <a:pt x="1715" y="166"/>
                  </a:moveTo>
                  <a:cubicBezTo>
                    <a:pt x="1545" y="323"/>
                    <a:pt x="1349" y="454"/>
                    <a:pt x="1126" y="545"/>
                  </a:cubicBezTo>
                  <a:cubicBezTo>
                    <a:pt x="982" y="598"/>
                    <a:pt x="864" y="650"/>
                    <a:pt x="720" y="689"/>
                  </a:cubicBezTo>
                  <a:lnTo>
                    <a:pt x="786" y="637"/>
                  </a:lnTo>
                  <a:cubicBezTo>
                    <a:pt x="825" y="598"/>
                    <a:pt x="878" y="545"/>
                    <a:pt x="943" y="493"/>
                  </a:cubicBezTo>
                  <a:cubicBezTo>
                    <a:pt x="1179" y="336"/>
                    <a:pt x="1441" y="218"/>
                    <a:pt x="1715" y="166"/>
                  </a:cubicBezTo>
                  <a:close/>
                  <a:moveTo>
                    <a:pt x="1802" y="1"/>
                  </a:moveTo>
                  <a:cubicBezTo>
                    <a:pt x="1565" y="1"/>
                    <a:pt x="1080" y="173"/>
                    <a:pt x="838" y="362"/>
                  </a:cubicBezTo>
                  <a:cubicBezTo>
                    <a:pt x="773" y="427"/>
                    <a:pt x="720" y="467"/>
                    <a:pt x="668" y="506"/>
                  </a:cubicBezTo>
                  <a:cubicBezTo>
                    <a:pt x="563" y="611"/>
                    <a:pt x="446" y="702"/>
                    <a:pt x="328" y="768"/>
                  </a:cubicBezTo>
                  <a:lnTo>
                    <a:pt x="0" y="990"/>
                  </a:lnTo>
                  <a:lnTo>
                    <a:pt x="367" y="925"/>
                  </a:lnTo>
                  <a:cubicBezTo>
                    <a:pt x="642" y="872"/>
                    <a:pt x="917" y="794"/>
                    <a:pt x="1179" y="689"/>
                  </a:cubicBezTo>
                  <a:cubicBezTo>
                    <a:pt x="1467" y="571"/>
                    <a:pt x="1729" y="401"/>
                    <a:pt x="1925" y="166"/>
                  </a:cubicBezTo>
                  <a:cubicBezTo>
                    <a:pt x="1964" y="126"/>
                    <a:pt x="1964" y="74"/>
                    <a:pt x="1925" y="35"/>
                  </a:cubicBezTo>
                  <a:cubicBezTo>
                    <a:pt x="1904" y="11"/>
                    <a:pt x="1861" y="1"/>
                    <a:pt x="1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6"/>
            <p:cNvSpPr/>
            <p:nvPr/>
          </p:nvSpPr>
          <p:spPr>
            <a:xfrm>
              <a:off x="3385475" y="4506450"/>
              <a:ext cx="54600" cy="27650"/>
            </a:xfrm>
            <a:custGeom>
              <a:avLst/>
              <a:gdLst/>
              <a:ahLst/>
              <a:cxnLst/>
              <a:rect l="l" t="t" r="r" b="b"/>
              <a:pathLst>
                <a:path w="2184" h="1106" extrusionOk="0">
                  <a:moveTo>
                    <a:pt x="2067" y="0"/>
                  </a:moveTo>
                  <a:cubicBezTo>
                    <a:pt x="2050" y="0"/>
                    <a:pt x="2033" y="6"/>
                    <a:pt x="2017" y="19"/>
                  </a:cubicBezTo>
                  <a:cubicBezTo>
                    <a:pt x="1768" y="242"/>
                    <a:pt x="1506" y="438"/>
                    <a:pt x="1218" y="621"/>
                  </a:cubicBezTo>
                  <a:cubicBezTo>
                    <a:pt x="878" y="818"/>
                    <a:pt x="485" y="936"/>
                    <a:pt x="79" y="949"/>
                  </a:cubicBezTo>
                  <a:cubicBezTo>
                    <a:pt x="27" y="949"/>
                    <a:pt x="0" y="988"/>
                    <a:pt x="0" y="1027"/>
                  </a:cubicBezTo>
                  <a:cubicBezTo>
                    <a:pt x="0" y="1067"/>
                    <a:pt x="40" y="1106"/>
                    <a:pt x="79" y="1106"/>
                  </a:cubicBezTo>
                  <a:cubicBezTo>
                    <a:pt x="511" y="1093"/>
                    <a:pt x="930" y="975"/>
                    <a:pt x="1297" y="752"/>
                  </a:cubicBezTo>
                  <a:cubicBezTo>
                    <a:pt x="1585" y="569"/>
                    <a:pt x="1860" y="360"/>
                    <a:pt x="2121" y="137"/>
                  </a:cubicBezTo>
                  <a:cubicBezTo>
                    <a:pt x="2184" y="85"/>
                    <a:pt x="2131" y="0"/>
                    <a:pt x="2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6"/>
            <p:cNvSpPr/>
            <p:nvPr/>
          </p:nvSpPr>
          <p:spPr>
            <a:xfrm>
              <a:off x="3432925" y="4505275"/>
              <a:ext cx="7225" cy="6225"/>
            </a:xfrm>
            <a:custGeom>
              <a:avLst/>
              <a:gdLst/>
              <a:ahLst/>
              <a:cxnLst/>
              <a:rect l="l" t="t" r="r" b="b"/>
              <a:pathLst>
                <a:path w="289" h="249" extrusionOk="0">
                  <a:moveTo>
                    <a:pt x="132" y="1"/>
                  </a:moveTo>
                  <a:cubicBezTo>
                    <a:pt x="53" y="1"/>
                    <a:pt x="1" y="66"/>
                    <a:pt x="1" y="132"/>
                  </a:cubicBezTo>
                  <a:cubicBezTo>
                    <a:pt x="1" y="202"/>
                    <a:pt x="65" y="248"/>
                    <a:pt x="127" y="248"/>
                  </a:cubicBezTo>
                  <a:cubicBezTo>
                    <a:pt x="158" y="248"/>
                    <a:pt x="188" y="236"/>
                    <a:pt x="210" y="210"/>
                  </a:cubicBezTo>
                  <a:cubicBezTo>
                    <a:pt x="289" y="132"/>
                    <a:pt x="236" y="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6"/>
            <p:cNvSpPr/>
            <p:nvPr/>
          </p:nvSpPr>
          <p:spPr>
            <a:xfrm>
              <a:off x="3395300" y="4529775"/>
              <a:ext cx="45525" cy="22000"/>
            </a:xfrm>
            <a:custGeom>
              <a:avLst/>
              <a:gdLst/>
              <a:ahLst/>
              <a:cxnLst/>
              <a:rect l="l" t="t" r="r" b="b"/>
              <a:pathLst>
                <a:path w="1821" h="880" extrusionOk="0">
                  <a:moveTo>
                    <a:pt x="89" y="0"/>
                  </a:moveTo>
                  <a:cubicBezTo>
                    <a:pt x="53" y="0"/>
                    <a:pt x="13" y="34"/>
                    <a:pt x="13" y="68"/>
                  </a:cubicBezTo>
                  <a:cubicBezTo>
                    <a:pt x="0" y="107"/>
                    <a:pt x="26" y="147"/>
                    <a:pt x="66" y="160"/>
                  </a:cubicBezTo>
                  <a:cubicBezTo>
                    <a:pt x="655" y="291"/>
                    <a:pt x="1179" y="592"/>
                    <a:pt x="1689" y="880"/>
                  </a:cubicBezTo>
                  <a:lnTo>
                    <a:pt x="1728" y="880"/>
                  </a:lnTo>
                  <a:cubicBezTo>
                    <a:pt x="1755" y="880"/>
                    <a:pt x="1781" y="867"/>
                    <a:pt x="1794" y="854"/>
                  </a:cubicBezTo>
                  <a:cubicBezTo>
                    <a:pt x="1820" y="814"/>
                    <a:pt x="1807" y="762"/>
                    <a:pt x="1768" y="749"/>
                  </a:cubicBezTo>
                  <a:cubicBezTo>
                    <a:pt x="1244" y="448"/>
                    <a:pt x="707" y="147"/>
                    <a:pt x="105" y="3"/>
                  </a:cubicBezTo>
                  <a:cubicBezTo>
                    <a:pt x="100" y="1"/>
                    <a:pt x="94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6"/>
            <p:cNvSpPr/>
            <p:nvPr/>
          </p:nvSpPr>
          <p:spPr>
            <a:xfrm>
              <a:off x="3436200" y="4546675"/>
              <a:ext cx="6575" cy="6175"/>
            </a:xfrm>
            <a:custGeom>
              <a:avLst/>
              <a:gdLst/>
              <a:ahLst/>
              <a:cxnLst/>
              <a:rect l="l" t="t" r="r" b="b"/>
              <a:pathLst>
                <a:path w="263" h="247" extrusionOk="0">
                  <a:moveTo>
                    <a:pt x="132" y="1"/>
                  </a:moveTo>
                  <a:cubicBezTo>
                    <a:pt x="66" y="1"/>
                    <a:pt x="1" y="47"/>
                    <a:pt x="14" y="138"/>
                  </a:cubicBezTo>
                  <a:cubicBezTo>
                    <a:pt x="20" y="210"/>
                    <a:pt x="76" y="246"/>
                    <a:pt x="132" y="246"/>
                  </a:cubicBezTo>
                  <a:cubicBezTo>
                    <a:pt x="187" y="246"/>
                    <a:pt x="243" y="210"/>
                    <a:pt x="249" y="138"/>
                  </a:cubicBezTo>
                  <a:cubicBezTo>
                    <a:pt x="263" y="47"/>
                    <a:pt x="197" y="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5" name="Google Shape;2005;p76"/>
          <p:cNvGrpSpPr/>
          <p:nvPr/>
        </p:nvGrpSpPr>
        <p:grpSpPr>
          <a:xfrm>
            <a:off x="6562539" y="3847145"/>
            <a:ext cx="1859532" cy="225544"/>
            <a:chOff x="3077800" y="4692075"/>
            <a:chExt cx="373475" cy="45300"/>
          </a:xfrm>
        </p:grpSpPr>
        <p:sp>
          <p:nvSpPr>
            <p:cNvPr id="2006" name="Google Shape;2006;p76"/>
            <p:cNvSpPr/>
            <p:nvPr/>
          </p:nvSpPr>
          <p:spPr>
            <a:xfrm>
              <a:off x="3109550" y="4712800"/>
              <a:ext cx="293950" cy="4925"/>
            </a:xfrm>
            <a:custGeom>
              <a:avLst/>
              <a:gdLst/>
              <a:ahLst/>
              <a:cxnLst/>
              <a:rect l="l" t="t" r="r" b="b"/>
              <a:pathLst>
                <a:path w="11758" h="197" extrusionOk="0">
                  <a:moveTo>
                    <a:pt x="11679" y="0"/>
                  </a:moveTo>
                  <a:lnTo>
                    <a:pt x="79" y="39"/>
                  </a:lnTo>
                  <a:cubicBezTo>
                    <a:pt x="40" y="39"/>
                    <a:pt x="1" y="66"/>
                    <a:pt x="1" y="118"/>
                  </a:cubicBezTo>
                  <a:cubicBezTo>
                    <a:pt x="1" y="157"/>
                    <a:pt x="40" y="197"/>
                    <a:pt x="79" y="197"/>
                  </a:cubicBezTo>
                  <a:lnTo>
                    <a:pt x="11679" y="157"/>
                  </a:lnTo>
                  <a:cubicBezTo>
                    <a:pt x="11718" y="157"/>
                    <a:pt x="11758" y="118"/>
                    <a:pt x="11758" y="79"/>
                  </a:cubicBezTo>
                  <a:cubicBezTo>
                    <a:pt x="11758" y="39"/>
                    <a:pt x="11718" y="0"/>
                    <a:pt x="11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6"/>
            <p:cNvSpPr/>
            <p:nvPr/>
          </p:nvSpPr>
          <p:spPr>
            <a:xfrm>
              <a:off x="3090900" y="4694650"/>
              <a:ext cx="34400" cy="23075"/>
            </a:xfrm>
            <a:custGeom>
              <a:avLst/>
              <a:gdLst/>
              <a:ahLst/>
              <a:cxnLst/>
              <a:rect l="l" t="t" r="r" b="b"/>
              <a:pathLst>
                <a:path w="1376" h="923" extrusionOk="0">
                  <a:moveTo>
                    <a:pt x="92" y="1"/>
                  </a:moveTo>
                  <a:cubicBezTo>
                    <a:pt x="75" y="1"/>
                    <a:pt x="57" y="7"/>
                    <a:pt x="40" y="19"/>
                  </a:cubicBezTo>
                  <a:cubicBezTo>
                    <a:pt x="0" y="45"/>
                    <a:pt x="0" y="98"/>
                    <a:pt x="27" y="124"/>
                  </a:cubicBezTo>
                  <a:cubicBezTo>
                    <a:pt x="328" y="530"/>
                    <a:pt x="760" y="818"/>
                    <a:pt x="1244" y="923"/>
                  </a:cubicBezTo>
                  <a:lnTo>
                    <a:pt x="1257" y="923"/>
                  </a:lnTo>
                  <a:cubicBezTo>
                    <a:pt x="1362" y="923"/>
                    <a:pt x="1375" y="779"/>
                    <a:pt x="1284" y="765"/>
                  </a:cubicBezTo>
                  <a:cubicBezTo>
                    <a:pt x="825" y="661"/>
                    <a:pt x="419" y="399"/>
                    <a:pt x="144" y="32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6"/>
            <p:cNvSpPr/>
            <p:nvPr/>
          </p:nvSpPr>
          <p:spPr>
            <a:xfrm>
              <a:off x="3090250" y="4692725"/>
              <a:ext cx="34375" cy="24675"/>
            </a:xfrm>
            <a:custGeom>
              <a:avLst/>
              <a:gdLst/>
              <a:ahLst/>
              <a:cxnLst/>
              <a:rect l="l" t="t" r="r" b="b"/>
              <a:pathLst>
                <a:path w="1375" h="987" extrusionOk="0">
                  <a:moveTo>
                    <a:pt x="436" y="0"/>
                  </a:moveTo>
                  <a:cubicBezTo>
                    <a:pt x="313" y="0"/>
                    <a:pt x="190" y="28"/>
                    <a:pt x="79" y="83"/>
                  </a:cubicBezTo>
                  <a:cubicBezTo>
                    <a:pt x="1" y="128"/>
                    <a:pt x="37" y="238"/>
                    <a:pt x="105" y="238"/>
                  </a:cubicBezTo>
                  <a:cubicBezTo>
                    <a:pt x="117" y="238"/>
                    <a:pt x="131" y="235"/>
                    <a:pt x="144" y="227"/>
                  </a:cubicBezTo>
                  <a:cubicBezTo>
                    <a:pt x="237" y="183"/>
                    <a:pt x="337" y="162"/>
                    <a:pt x="436" y="162"/>
                  </a:cubicBezTo>
                  <a:cubicBezTo>
                    <a:pt x="574" y="162"/>
                    <a:pt x="711" y="203"/>
                    <a:pt x="825" y="279"/>
                  </a:cubicBezTo>
                  <a:cubicBezTo>
                    <a:pt x="1035" y="437"/>
                    <a:pt x="1179" y="659"/>
                    <a:pt x="1218" y="921"/>
                  </a:cubicBezTo>
                  <a:cubicBezTo>
                    <a:pt x="1218" y="960"/>
                    <a:pt x="1244" y="986"/>
                    <a:pt x="1296" y="986"/>
                  </a:cubicBezTo>
                  <a:cubicBezTo>
                    <a:pt x="1336" y="986"/>
                    <a:pt x="1375" y="947"/>
                    <a:pt x="1362" y="908"/>
                  </a:cubicBezTo>
                  <a:cubicBezTo>
                    <a:pt x="1323" y="607"/>
                    <a:pt x="1165" y="332"/>
                    <a:pt x="917" y="149"/>
                  </a:cubicBezTo>
                  <a:cubicBezTo>
                    <a:pt x="774" y="51"/>
                    <a:pt x="604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6"/>
            <p:cNvSpPr/>
            <p:nvPr/>
          </p:nvSpPr>
          <p:spPr>
            <a:xfrm>
              <a:off x="3096800" y="4712375"/>
              <a:ext cx="22600" cy="15825"/>
            </a:xfrm>
            <a:custGeom>
              <a:avLst/>
              <a:gdLst/>
              <a:ahLst/>
              <a:cxnLst/>
              <a:rect l="l" t="t" r="r" b="b"/>
              <a:pathLst>
                <a:path w="904" h="633" extrusionOk="0">
                  <a:moveTo>
                    <a:pt x="819" y="1"/>
                  </a:moveTo>
                  <a:cubicBezTo>
                    <a:pt x="813" y="1"/>
                    <a:pt x="806" y="2"/>
                    <a:pt x="799" y="4"/>
                  </a:cubicBezTo>
                  <a:cubicBezTo>
                    <a:pt x="485" y="83"/>
                    <a:pt x="223" y="253"/>
                    <a:pt x="26" y="502"/>
                  </a:cubicBezTo>
                  <a:cubicBezTo>
                    <a:pt x="0" y="541"/>
                    <a:pt x="13" y="593"/>
                    <a:pt x="53" y="619"/>
                  </a:cubicBezTo>
                  <a:cubicBezTo>
                    <a:pt x="66" y="632"/>
                    <a:pt x="79" y="632"/>
                    <a:pt x="92" y="632"/>
                  </a:cubicBezTo>
                  <a:cubicBezTo>
                    <a:pt x="118" y="632"/>
                    <a:pt x="144" y="619"/>
                    <a:pt x="157" y="606"/>
                  </a:cubicBezTo>
                  <a:cubicBezTo>
                    <a:pt x="327" y="384"/>
                    <a:pt x="563" y="227"/>
                    <a:pt x="825" y="148"/>
                  </a:cubicBezTo>
                  <a:cubicBezTo>
                    <a:pt x="877" y="135"/>
                    <a:pt x="903" y="96"/>
                    <a:pt x="890" y="56"/>
                  </a:cubicBezTo>
                  <a:cubicBezTo>
                    <a:pt x="880" y="24"/>
                    <a:pt x="851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6"/>
            <p:cNvSpPr/>
            <p:nvPr/>
          </p:nvSpPr>
          <p:spPr>
            <a:xfrm>
              <a:off x="3077800" y="4711000"/>
              <a:ext cx="39975" cy="10975"/>
            </a:xfrm>
            <a:custGeom>
              <a:avLst/>
              <a:gdLst/>
              <a:ahLst/>
              <a:cxnLst/>
              <a:rect l="l" t="t" r="r" b="b"/>
              <a:pathLst>
                <a:path w="1599" h="439" extrusionOk="0">
                  <a:moveTo>
                    <a:pt x="1218" y="1"/>
                  </a:moveTo>
                  <a:cubicBezTo>
                    <a:pt x="830" y="1"/>
                    <a:pt x="451" y="137"/>
                    <a:pt x="79" y="282"/>
                  </a:cubicBezTo>
                  <a:cubicBezTo>
                    <a:pt x="1" y="308"/>
                    <a:pt x="27" y="439"/>
                    <a:pt x="106" y="439"/>
                  </a:cubicBezTo>
                  <a:cubicBezTo>
                    <a:pt x="119" y="439"/>
                    <a:pt x="132" y="426"/>
                    <a:pt x="145" y="426"/>
                  </a:cubicBezTo>
                  <a:cubicBezTo>
                    <a:pt x="485" y="292"/>
                    <a:pt x="849" y="158"/>
                    <a:pt x="1206" y="158"/>
                  </a:cubicBezTo>
                  <a:cubicBezTo>
                    <a:pt x="1302" y="158"/>
                    <a:pt x="1398" y="168"/>
                    <a:pt x="1493" y="190"/>
                  </a:cubicBezTo>
                  <a:cubicBezTo>
                    <a:pt x="1533" y="190"/>
                    <a:pt x="1585" y="164"/>
                    <a:pt x="1585" y="125"/>
                  </a:cubicBezTo>
                  <a:cubicBezTo>
                    <a:pt x="1598" y="85"/>
                    <a:pt x="1572" y="46"/>
                    <a:pt x="1533" y="33"/>
                  </a:cubicBezTo>
                  <a:cubicBezTo>
                    <a:pt x="1427" y="11"/>
                    <a:pt x="1322" y="1"/>
                    <a:pt x="1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6"/>
            <p:cNvSpPr/>
            <p:nvPr/>
          </p:nvSpPr>
          <p:spPr>
            <a:xfrm>
              <a:off x="3088125" y="4724325"/>
              <a:ext cx="15575" cy="13050"/>
            </a:xfrm>
            <a:custGeom>
              <a:avLst/>
              <a:gdLst/>
              <a:ahLst/>
              <a:cxnLst/>
              <a:rect l="l" t="t" r="r" b="b"/>
              <a:pathLst>
                <a:path w="623" h="522" extrusionOk="0">
                  <a:moveTo>
                    <a:pt x="347" y="154"/>
                  </a:moveTo>
                  <a:lnTo>
                    <a:pt x="373" y="168"/>
                  </a:lnTo>
                  <a:cubicBezTo>
                    <a:pt x="426" y="168"/>
                    <a:pt x="465" y="233"/>
                    <a:pt x="452" y="285"/>
                  </a:cubicBezTo>
                  <a:cubicBezTo>
                    <a:pt x="441" y="331"/>
                    <a:pt x="400" y="366"/>
                    <a:pt x="355" y="366"/>
                  </a:cubicBezTo>
                  <a:cubicBezTo>
                    <a:pt x="348" y="366"/>
                    <a:pt x="341" y="366"/>
                    <a:pt x="334" y="364"/>
                  </a:cubicBezTo>
                  <a:cubicBezTo>
                    <a:pt x="308" y="364"/>
                    <a:pt x="282" y="351"/>
                    <a:pt x="269" y="325"/>
                  </a:cubicBezTo>
                  <a:cubicBezTo>
                    <a:pt x="242" y="299"/>
                    <a:pt x="242" y="272"/>
                    <a:pt x="242" y="246"/>
                  </a:cubicBezTo>
                  <a:cubicBezTo>
                    <a:pt x="255" y="220"/>
                    <a:pt x="269" y="194"/>
                    <a:pt x="295" y="181"/>
                  </a:cubicBezTo>
                  <a:cubicBezTo>
                    <a:pt x="308" y="168"/>
                    <a:pt x="334" y="154"/>
                    <a:pt x="347" y="154"/>
                  </a:cubicBezTo>
                  <a:close/>
                  <a:moveTo>
                    <a:pt x="359" y="1"/>
                  </a:moveTo>
                  <a:cubicBezTo>
                    <a:pt x="177" y="1"/>
                    <a:pt x="0" y="205"/>
                    <a:pt x="138" y="416"/>
                  </a:cubicBezTo>
                  <a:cubicBezTo>
                    <a:pt x="164" y="469"/>
                    <a:pt x="229" y="508"/>
                    <a:pt x="295" y="521"/>
                  </a:cubicBezTo>
                  <a:lnTo>
                    <a:pt x="347" y="521"/>
                  </a:lnTo>
                  <a:cubicBezTo>
                    <a:pt x="478" y="521"/>
                    <a:pt x="583" y="443"/>
                    <a:pt x="609" y="325"/>
                  </a:cubicBezTo>
                  <a:cubicBezTo>
                    <a:pt x="622" y="259"/>
                    <a:pt x="609" y="181"/>
                    <a:pt x="570" y="128"/>
                  </a:cubicBezTo>
                  <a:cubicBezTo>
                    <a:pt x="515" y="38"/>
                    <a:pt x="43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6"/>
            <p:cNvSpPr/>
            <p:nvPr/>
          </p:nvSpPr>
          <p:spPr>
            <a:xfrm>
              <a:off x="3393975" y="4693750"/>
              <a:ext cx="34825" cy="23000"/>
            </a:xfrm>
            <a:custGeom>
              <a:avLst/>
              <a:gdLst/>
              <a:ahLst/>
              <a:cxnLst/>
              <a:rect l="l" t="t" r="r" b="b"/>
              <a:pathLst>
                <a:path w="1393" h="920" extrusionOk="0">
                  <a:moveTo>
                    <a:pt x="1273" y="1"/>
                  </a:moveTo>
                  <a:cubicBezTo>
                    <a:pt x="1249" y="1"/>
                    <a:pt x="1224" y="13"/>
                    <a:pt x="1205" y="42"/>
                  </a:cubicBezTo>
                  <a:cubicBezTo>
                    <a:pt x="930" y="409"/>
                    <a:pt x="525" y="671"/>
                    <a:pt x="79" y="762"/>
                  </a:cubicBezTo>
                  <a:cubicBezTo>
                    <a:pt x="40" y="775"/>
                    <a:pt x="1" y="815"/>
                    <a:pt x="14" y="854"/>
                  </a:cubicBezTo>
                  <a:cubicBezTo>
                    <a:pt x="27" y="893"/>
                    <a:pt x="53" y="919"/>
                    <a:pt x="92" y="919"/>
                  </a:cubicBezTo>
                  <a:lnTo>
                    <a:pt x="106" y="919"/>
                  </a:lnTo>
                  <a:cubicBezTo>
                    <a:pt x="603" y="815"/>
                    <a:pt x="1035" y="540"/>
                    <a:pt x="1336" y="134"/>
                  </a:cubicBezTo>
                  <a:cubicBezTo>
                    <a:pt x="1393" y="77"/>
                    <a:pt x="1334" y="1"/>
                    <a:pt x="1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6"/>
            <p:cNvSpPr/>
            <p:nvPr/>
          </p:nvSpPr>
          <p:spPr>
            <a:xfrm>
              <a:off x="3394300" y="4692075"/>
              <a:ext cx="34700" cy="24675"/>
            </a:xfrm>
            <a:custGeom>
              <a:avLst/>
              <a:gdLst/>
              <a:ahLst/>
              <a:cxnLst/>
              <a:rect l="l" t="t" r="r" b="b"/>
              <a:pathLst>
                <a:path w="1388" h="987" extrusionOk="0">
                  <a:moveTo>
                    <a:pt x="940" y="0"/>
                  </a:moveTo>
                  <a:cubicBezTo>
                    <a:pt x="772" y="0"/>
                    <a:pt x="602" y="50"/>
                    <a:pt x="459" y="148"/>
                  </a:cubicBezTo>
                  <a:cubicBezTo>
                    <a:pt x="210" y="319"/>
                    <a:pt x="53" y="594"/>
                    <a:pt x="14" y="908"/>
                  </a:cubicBezTo>
                  <a:cubicBezTo>
                    <a:pt x="1" y="947"/>
                    <a:pt x="40" y="986"/>
                    <a:pt x="79" y="986"/>
                  </a:cubicBezTo>
                  <a:cubicBezTo>
                    <a:pt x="119" y="986"/>
                    <a:pt x="158" y="960"/>
                    <a:pt x="158" y="921"/>
                  </a:cubicBezTo>
                  <a:cubicBezTo>
                    <a:pt x="197" y="659"/>
                    <a:pt x="341" y="423"/>
                    <a:pt x="551" y="279"/>
                  </a:cubicBezTo>
                  <a:cubicBezTo>
                    <a:pt x="662" y="198"/>
                    <a:pt x="794" y="158"/>
                    <a:pt x="928" y="158"/>
                  </a:cubicBezTo>
                  <a:cubicBezTo>
                    <a:pt x="1031" y="158"/>
                    <a:pt x="1135" y="181"/>
                    <a:pt x="1232" y="227"/>
                  </a:cubicBezTo>
                  <a:cubicBezTo>
                    <a:pt x="1244" y="234"/>
                    <a:pt x="1257" y="237"/>
                    <a:pt x="1269" y="237"/>
                  </a:cubicBezTo>
                  <a:cubicBezTo>
                    <a:pt x="1342" y="237"/>
                    <a:pt x="1387" y="117"/>
                    <a:pt x="1297" y="83"/>
                  </a:cubicBezTo>
                  <a:cubicBezTo>
                    <a:pt x="1186" y="27"/>
                    <a:pt x="1063" y="0"/>
                    <a:pt x="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6"/>
            <p:cNvSpPr/>
            <p:nvPr/>
          </p:nvSpPr>
          <p:spPr>
            <a:xfrm>
              <a:off x="3396275" y="4712700"/>
              <a:ext cx="22925" cy="15175"/>
            </a:xfrm>
            <a:custGeom>
              <a:avLst/>
              <a:gdLst/>
              <a:ahLst/>
              <a:cxnLst/>
              <a:rect l="l" t="t" r="r" b="b"/>
              <a:pathLst>
                <a:path w="917" h="607" extrusionOk="0">
                  <a:moveTo>
                    <a:pt x="85" y="1"/>
                  </a:moveTo>
                  <a:cubicBezTo>
                    <a:pt x="53" y="1"/>
                    <a:pt x="24" y="26"/>
                    <a:pt x="14" y="70"/>
                  </a:cubicBezTo>
                  <a:cubicBezTo>
                    <a:pt x="0" y="109"/>
                    <a:pt x="40" y="148"/>
                    <a:pt x="79" y="161"/>
                  </a:cubicBezTo>
                  <a:cubicBezTo>
                    <a:pt x="354" y="214"/>
                    <a:pt x="590" y="358"/>
                    <a:pt x="773" y="567"/>
                  </a:cubicBezTo>
                  <a:cubicBezTo>
                    <a:pt x="786" y="593"/>
                    <a:pt x="812" y="606"/>
                    <a:pt x="838" y="606"/>
                  </a:cubicBezTo>
                  <a:cubicBezTo>
                    <a:pt x="851" y="606"/>
                    <a:pt x="865" y="593"/>
                    <a:pt x="878" y="580"/>
                  </a:cubicBezTo>
                  <a:cubicBezTo>
                    <a:pt x="917" y="554"/>
                    <a:pt x="917" y="502"/>
                    <a:pt x="891" y="475"/>
                  </a:cubicBezTo>
                  <a:cubicBezTo>
                    <a:pt x="694" y="227"/>
                    <a:pt x="419" y="70"/>
                    <a:pt x="105" y="4"/>
                  </a:cubicBezTo>
                  <a:cubicBezTo>
                    <a:pt x="98" y="2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6"/>
            <p:cNvSpPr/>
            <p:nvPr/>
          </p:nvSpPr>
          <p:spPr>
            <a:xfrm>
              <a:off x="3398250" y="4711675"/>
              <a:ext cx="39300" cy="10625"/>
            </a:xfrm>
            <a:custGeom>
              <a:avLst/>
              <a:gdLst/>
              <a:ahLst/>
              <a:cxnLst/>
              <a:rect l="l" t="t" r="r" b="b"/>
              <a:pathLst>
                <a:path w="1572" h="425" extrusionOk="0">
                  <a:moveTo>
                    <a:pt x="380" y="0"/>
                  </a:moveTo>
                  <a:cubicBezTo>
                    <a:pt x="276" y="0"/>
                    <a:pt x="171" y="10"/>
                    <a:pt x="66" y="32"/>
                  </a:cubicBezTo>
                  <a:cubicBezTo>
                    <a:pt x="26" y="32"/>
                    <a:pt x="0" y="84"/>
                    <a:pt x="13" y="124"/>
                  </a:cubicBezTo>
                  <a:cubicBezTo>
                    <a:pt x="13" y="163"/>
                    <a:pt x="52" y="189"/>
                    <a:pt x="105" y="189"/>
                  </a:cubicBezTo>
                  <a:cubicBezTo>
                    <a:pt x="196" y="170"/>
                    <a:pt x="287" y="162"/>
                    <a:pt x="380" y="162"/>
                  </a:cubicBezTo>
                  <a:cubicBezTo>
                    <a:pt x="740" y="162"/>
                    <a:pt x="1109" y="289"/>
                    <a:pt x="1453" y="425"/>
                  </a:cubicBezTo>
                  <a:lnTo>
                    <a:pt x="1479" y="425"/>
                  </a:lnTo>
                  <a:cubicBezTo>
                    <a:pt x="1519" y="425"/>
                    <a:pt x="1545" y="412"/>
                    <a:pt x="1558" y="372"/>
                  </a:cubicBezTo>
                  <a:cubicBezTo>
                    <a:pt x="1571" y="333"/>
                    <a:pt x="1558" y="294"/>
                    <a:pt x="1519" y="281"/>
                  </a:cubicBezTo>
                  <a:cubicBezTo>
                    <a:pt x="1147" y="136"/>
                    <a:pt x="768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6"/>
            <p:cNvSpPr/>
            <p:nvPr/>
          </p:nvSpPr>
          <p:spPr>
            <a:xfrm>
              <a:off x="3429650" y="4713975"/>
              <a:ext cx="21625" cy="18475"/>
            </a:xfrm>
            <a:custGeom>
              <a:avLst/>
              <a:gdLst/>
              <a:ahLst/>
              <a:cxnLst/>
              <a:rect l="l" t="t" r="r" b="b"/>
              <a:pathLst>
                <a:path w="865" h="739" extrusionOk="0">
                  <a:moveTo>
                    <a:pt x="498" y="163"/>
                  </a:moveTo>
                  <a:cubicBezTo>
                    <a:pt x="616" y="163"/>
                    <a:pt x="708" y="254"/>
                    <a:pt x="708" y="372"/>
                  </a:cubicBezTo>
                  <a:cubicBezTo>
                    <a:pt x="708" y="505"/>
                    <a:pt x="599" y="590"/>
                    <a:pt x="489" y="590"/>
                  </a:cubicBezTo>
                  <a:cubicBezTo>
                    <a:pt x="436" y="590"/>
                    <a:pt x="383" y="571"/>
                    <a:pt x="341" y="529"/>
                  </a:cubicBezTo>
                  <a:cubicBezTo>
                    <a:pt x="210" y="385"/>
                    <a:pt x="302" y="163"/>
                    <a:pt x="498" y="163"/>
                  </a:cubicBezTo>
                  <a:close/>
                  <a:moveTo>
                    <a:pt x="489" y="1"/>
                  </a:moveTo>
                  <a:cubicBezTo>
                    <a:pt x="399" y="1"/>
                    <a:pt x="308" y="34"/>
                    <a:pt x="237" y="110"/>
                  </a:cubicBezTo>
                  <a:cubicBezTo>
                    <a:pt x="1" y="346"/>
                    <a:pt x="158" y="739"/>
                    <a:pt x="498" y="739"/>
                  </a:cubicBezTo>
                  <a:cubicBezTo>
                    <a:pt x="695" y="739"/>
                    <a:pt x="865" y="582"/>
                    <a:pt x="865" y="372"/>
                  </a:cubicBezTo>
                  <a:cubicBezTo>
                    <a:pt x="865" y="150"/>
                    <a:pt x="678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6"/>
            <p:cNvSpPr/>
            <p:nvPr/>
          </p:nvSpPr>
          <p:spPr>
            <a:xfrm>
              <a:off x="3411000" y="4723675"/>
              <a:ext cx="16075" cy="13025"/>
            </a:xfrm>
            <a:custGeom>
              <a:avLst/>
              <a:gdLst/>
              <a:ahLst/>
              <a:cxnLst/>
              <a:rect l="l" t="t" r="r" b="b"/>
              <a:pathLst>
                <a:path w="643" h="521" extrusionOk="0">
                  <a:moveTo>
                    <a:pt x="341" y="154"/>
                  </a:moveTo>
                  <a:cubicBezTo>
                    <a:pt x="464" y="154"/>
                    <a:pt x="354" y="332"/>
                    <a:pt x="281" y="332"/>
                  </a:cubicBezTo>
                  <a:cubicBezTo>
                    <a:pt x="262" y="332"/>
                    <a:pt x="245" y="319"/>
                    <a:pt x="236" y="285"/>
                  </a:cubicBezTo>
                  <a:cubicBezTo>
                    <a:pt x="223" y="233"/>
                    <a:pt x="249" y="167"/>
                    <a:pt x="302" y="154"/>
                  </a:cubicBezTo>
                  <a:close/>
                  <a:moveTo>
                    <a:pt x="345" y="0"/>
                  </a:moveTo>
                  <a:cubicBezTo>
                    <a:pt x="322" y="0"/>
                    <a:pt x="298" y="3"/>
                    <a:pt x="276" y="10"/>
                  </a:cubicBezTo>
                  <a:cubicBezTo>
                    <a:pt x="40" y="63"/>
                    <a:pt x="1" y="364"/>
                    <a:pt x="210" y="495"/>
                  </a:cubicBezTo>
                  <a:cubicBezTo>
                    <a:pt x="249" y="508"/>
                    <a:pt x="289" y="521"/>
                    <a:pt x="341" y="521"/>
                  </a:cubicBezTo>
                  <a:lnTo>
                    <a:pt x="406" y="521"/>
                  </a:lnTo>
                  <a:cubicBezTo>
                    <a:pt x="551" y="482"/>
                    <a:pt x="642" y="338"/>
                    <a:pt x="603" y="194"/>
                  </a:cubicBezTo>
                  <a:cubicBezTo>
                    <a:pt x="570" y="75"/>
                    <a:pt x="457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8" name="Google Shape;2018;p76"/>
          <p:cNvSpPr/>
          <p:nvPr/>
        </p:nvSpPr>
        <p:spPr>
          <a:xfrm>
            <a:off x="3657076" y="1718301"/>
            <a:ext cx="1711008" cy="597608"/>
          </a:xfrm>
          <a:custGeom>
            <a:avLst/>
            <a:gdLst/>
            <a:ahLst/>
            <a:cxnLst/>
            <a:rect l="l" t="t" r="r" b="b"/>
            <a:pathLst>
              <a:path w="20202" h="7056" extrusionOk="0">
                <a:moveTo>
                  <a:pt x="4843" y="528"/>
                </a:moveTo>
                <a:cubicBezTo>
                  <a:pt x="6526" y="528"/>
                  <a:pt x="8299" y="1075"/>
                  <a:pt x="10069" y="1414"/>
                </a:cubicBezTo>
                <a:cubicBezTo>
                  <a:pt x="11346" y="1663"/>
                  <a:pt x="12677" y="1911"/>
                  <a:pt x="13997" y="1911"/>
                </a:cubicBezTo>
                <a:cubicBezTo>
                  <a:pt x="14626" y="1911"/>
                  <a:pt x="15252" y="1855"/>
                  <a:pt x="15868" y="1715"/>
                </a:cubicBezTo>
                <a:cubicBezTo>
                  <a:pt x="16340" y="1611"/>
                  <a:pt x="18814" y="707"/>
                  <a:pt x="18814" y="707"/>
                </a:cubicBezTo>
                <a:lnTo>
                  <a:pt x="18814" y="707"/>
                </a:lnTo>
                <a:lnTo>
                  <a:pt x="17178" y="2658"/>
                </a:lnTo>
                <a:lnTo>
                  <a:pt x="19521" y="3679"/>
                </a:lnTo>
                <a:cubicBezTo>
                  <a:pt x="16944" y="4586"/>
                  <a:pt x="14787" y="4873"/>
                  <a:pt x="13043" y="4873"/>
                </a:cubicBezTo>
                <a:cubicBezTo>
                  <a:pt x="12066" y="4873"/>
                  <a:pt x="11219" y="4783"/>
                  <a:pt x="10501" y="4661"/>
                </a:cubicBezTo>
                <a:cubicBezTo>
                  <a:pt x="9192" y="4429"/>
                  <a:pt x="7924" y="4024"/>
                  <a:pt x="6118" y="4024"/>
                </a:cubicBezTo>
                <a:cubicBezTo>
                  <a:pt x="5882" y="4024"/>
                  <a:pt x="5637" y="4031"/>
                  <a:pt x="5382" y="4046"/>
                </a:cubicBezTo>
                <a:cubicBezTo>
                  <a:pt x="3719" y="4150"/>
                  <a:pt x="2069" y="4569"/>
                  <a:pt x="551" y="5263"/>
                </a:cubicBezTo>
                <a:cubicBezTo>
                  <a:pt x="289" y="4164"/>
                  <a:pt x="433" y="3011"/>
                  <a:pt x="969" y="2016"/>
                </a:cubicBezTo>
                <a:cubicBezTo>
                  <a:pt x="2167" y="889"/>
                  <a:pt x="3475" y="528"/>
                  <a:pt x="4843" y="528"/>
                </a:cubicBezTo>
                <a:close/>
                <a:moveTo>
                  <a:pt x="1856" y="5082"/>
                </a:moveTo>
                <a:cubicBezTo>
                  <a:pt x="1941" y="5082"/>
                  <a:pt x="2011" y="5102"/>
                  <a:pt x="2069" y="5132"/>
                </a:cubicBezTo>
                <a:cubicBezTo>
                  <a:pt x="2239" y="5211"/>
                  <a:pt x="2266" y="5368"/>
                  <a:pt x="2436" y="5591"/>
                </a:cubicBezTo>
                <a:cubicBezTo>
                  <a:pt x="2698" y="5918"/>
                  <a:pt x="3051" y="6167"/>
                  <a:pt x="3457" y="6298"/>
                </a:cubicBezTo>
                <a:cubicBezTo>
                  <a:pt x="3072" y="6594"/>
                  <a:pt x="2629" y="6748"/>
                  <a:pt x="2201" y="6748"/>
                </a:cubicBezTo>
                <a:cubicBezTo>
                  <a:pt x="1931" y="6748"/>
                  <a:pt x="1666" y="6686"/>
                  <a:pt x="1428" y="6559"/>
                </a:cubicBezTo>
                <a:cubicBezTo>
                  <a:pt x="1087" y="6363"/>
                  <a:pt x="839" y="6062"/>
                  <a:pt x="695" y="5708"/>
                </a:cubicBezTo>
                <a:cubicBezTo>
                  <a:pt x="1255" y="5235"/>
                  <a:pt x="1616" y="5082"/>
                  <a:pt x="1856" y="5082"/>
                </a:cubicBezTo>
                <a:close/>
                <a:moveTo>
                  <a:pt x="19508" y="0"/>
                </a:moveTo>
                <a:lnTo>
                  <a:pt x="19508" y="0"/>
                </a:lnTo>
                <a:cubicBezTo>
                  <a:pt x="16952" y="645"/>
                  <a:pt x="15584" y="1648"/>
                  <a:pt x="13163" y="1648"/>
                </a:cubicBezTo>
                <a:cubicBezTo>
                  <a:pt x="12732" y="1648"/>
                  <a:pt x="12268" y="1616"/>
                  <a:pt x="11757" y="1545"/>
                </a:cubicBezTo>
                <a:cubicBezTo>
                  <a:pt x="9529" y="1239"/>
                  <a:pt x="7227" y="263"/>
                  <a:pt x="4936" y="263"/>
                </a:cubicBezTo>
                <a:cubicBezTo>
                  <a:pt x="4683" y="263"/>
                  <a:pt x="4430" y="275"/>
                  <a:pt x="4177" y="301"/>
                </a:cubicBezTo>
                <a:cubicBezTo>
                  <a:pt x="1362" y="576"/>
                  <a:pt x="1" y="2134"/>
                  <a:pt x="223" y="4831"/>
                </a:cubicBezTo>
                <a:cubicBezTo>
                  <a:pt x="302" y="5748"/>
                  <a:pt x="236" y="6599"/>
                  <a:pt x="1100" y="7031"/>
                </a:cubicBezTo>
                <a:cubicBezTo>
                  <a:pt x="1132" y="7047"/>
                  <a:pt x="1194" y="7055"/>
                  <a:pt x="1277" y="7055"/>
                </a:cubicBezTo>
                <a:cubicBezTo>
                  <a:pt x="1908" y="7055"/>
                  <a:pt x="3803" y="6610"/>
                  <a:pt x="3745" y="6298"/>
                </a:cubicBezTo>
                <a:cubicBezTo>
                  <a:pt x="3706" y="6036"/>
                  <a:pt x="2514" y="5263"/>
                  <a:pt x="2383" y="5145"/>
                </a:cubicBezTo>
                <a:cubicBezTo>
                  <a:pt x="3716" y="4651"/>
                  <a:pt x="5014" y="4480"/>
                  <a:pt x="6289" y="4480"/>
                </a:cubicBezTo>
                <a:cubicBezTo>
                  <a:pt x="9109" y="4480"/>
                  <a:pt x="11817" y="5313"/>
                  <a:pt x="14531" y="5313"/>
                </a:cubicBezTo>
                <a:cubicBezTo>
                  <a:pt x="16405" y="5313"/>
                  <a:pt x="18282" y="4916"/>
                  <a:pt x="20202" y="3574"/>
                </a:cubicBezTo>
                <a:lnTo>
                  <a:pt x="18002" y="2553"/>
                </a:lnTo>
                <a:cubicBezTo>
                  <a:pt x="18565" y="1742"/>
                  <a:pt x="19076" y="877"/>
                  <a:pt x="195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19" name="Google Shape;2019;p76"/>
          <p:cNvSpPr/>
          <p:nvPr/>
        </p:nvSpPr>
        <p:spPr>
          <a:xfrm>
            <a:off x="3521818" y="2631537"/>
            <a:ext cx="2102469" cy="258743"/>
          </a:xfrm>
          <a:custGeom>
            <a:avLst/>
            <a:gdLst/>
            <a:ahLst/>
            <a:cxnLst/>
            <a:rect l="l" t="t" r="r" b="b"/>
            <a:pathLst>
              <a:path w="24824" h="3055" extrusionOk="0">
                <a:moveTo>
                  <a:pt x="19076" y="443"/>
                </a:moveTo>
                <a:cubicBezTo>
                  <a:pt x="19573" y="482"/>
                  <a:pt x="19953" y="914"/>
                  <a:pt x="19979" y="1503"/>
                </a:cubicBezTo>
                <a:cubicBezTo>
                  <a:pt x="19954" y="1516"/>
                  <a:pt x="19881" y="1648"/>
                  <a:pt x="19852" y="1648"/>
                </a:cubicBezTo>
                <a:cubicBezTo>
                  <a:pt x="19851" y="1648"/>
                  <a:pt x="19849" y="1648"/>
                  <a:pt x="19848" y="1647"/>
                </a:cubicBezTo>
                <a:cubicBezTo>
                  <a:pt x="19429" y="1477"/>
                  <a:pt x="18984" y="1333"/>
                  <a:pt x="18761" y="888"/>
                </a:cubicBezTo>
                <a:cubicBezTo>
                  <a:pt x="18722" y="783"/>
                  <a:pt x="18735" y="679"/>
                  <a:pt x="18788" y="574"/>
                </a:cubicBezTo>
                <a:cubicBezTo>
                  <a:pt x="18866" y="495"/>
                  <a:pt x="18971" y="443"/>
                  <a:pt x="19076" y="443"/>
                </a:cubicBezTo>
                <a:close/>
                <a:moveTo>
                  <a:pt x="5735" y="456"/>
                </a:moveTo>
                <a:cubicBezTo>
                  <a:pt x="5853" y="456"/>
                  <a:pt x="5957" y="495"/>
                  <a:pt x="6036" y="587"/>
                </a:cubicBezTo>
                <a:cubicBezTo>
                  <a:pt x="6088" y="679"/>
                  <a:pt x="6101" y="796"/>
                  <a:pt x="6062" y="901"/>
                </a:cubicBezTo>
                <a:cubicBezTo>
                  <a:pt x="5839" y="1346"/>
                  <a:pt x="5394" y="1490"/>
                  <a:pt x="4962" y="1647"/>
                </a:cubicBezTo>
                <a:cubicBezTo>
                  <a:pt x="4961" y="1648"/>
                  <a:pt x="4960" y="1648"/>
                  <a:pt x="4958" y="1648"/>
                </a:cubicBezTo>
                <a:cubicBezTo>
                  <a:pt x="4929" y="1648"/>
                  <a:pt x="4856" y="1528"/>
                  <a:pt x="4831" y="1503"/>
                </a:cubicBezTo>
                <a:cubicBezTo>
                  <a:pt x="4858" y="927"/>
                  <a:pt x="5250" y="495"/>
                  <a:pt x="5735" y="456"/>
                </a:cubicBezTo>
                <a:close/>
                <a:moveTo>
                  <a:pt x="8150" y="271"/>
                </a:moveTo>
                <a:cubicBezTo>
                  <a:pt x="8165" y="271"/>
                  <a:pt x="8181" y="272"/>
                  <a:pt x="8196" y="273"/>
                </a:cubicBezTo>
                <a:cubicBezTo>
                  <a:pt x="8301" y="325"/>
                  <a:pt x="8379" y="574"/>
                  <a:pt x="8392" y="744"/>
                </a:cubicBezTo>
                <a:cubicBezTo>
                  <a:pt x="8419" y="1019"/>
                  <a:pt x="7816" y="1765"/>
                  <a:pt x="7502" y="1896"/>
                </a:cubicBezTo>
                <a:cubicBezTo>
                  <a:pt x="7450" y="1778"/>
                  <a:pt x="7424" y="1661"/>
                  <a:pt x="7397" y="1543"/>
                </a:cubicBezTo>
                <a:cubicBezTo>
                  <a:pt x="7371" y="1150"/>
                  <a:pt x="7489" y="770"/>
                  <a:pt x="7725" y="456"/>
                </a:cubicBezTo>
                <a:cubicBezTo>
                  <a:pt x="7833" y="336"/>
                  <a:pt x="7985" y="271"/>
                  <a:pt x="8150" y="271"/>
                </a:cubicBezTo>
                <a:close/>
                <a:moveTo>
                  <a:pt x="16689" y="267"/>
                </a:moveTo>
                <a:cubicBezTo>
                  <a:pt x="16837" y="267"/>
                  <a:pt x="16985" y="331"/>
                  <a:pt x="17086" y="443"/>
                </a:cubicBezTo>
                <a:cubicBezTo>
                  <a:pt x="17321" y="757"/>
                  <a:pt x="17439" y="1150"/>
                  <a:pt x="17413" y="1543"/>
                </a:cubicBezTo>
                <a:cubicBezTo>
                  <a:pt x="17387" y="1661"/>
                  <a:pt x="17361" y="1778"/>
                  <a:pt x="17308" y="1896"/>
                </a:cubicBezTo>
                <a:cubicBezTo>
                  <a:pt x="16981" y="1765"/>
                  <a:pt x="16392" y="1019"/>
                  <a:pt x="16418" y="731"/>
                </a:cubicBezTo>
                <a:cubicBezTo>
                  <a:pt x="16431" y="574"/>
                  <a:pt x="16497" y="312"/>
                  <a:pt x="16614" y="273"/>
                </a:cubicBezTo>
                <a:cubicBezTo>
                  <a:pt x="16639" y="269"/>
                  <a:pt x="16664" y="267"/>
                  <a:pt x="16689" y="267"/>
                </a:cubicBezTo>
                <a:close/>
                <a:moveTo>
                  <a:pt x="12399" y="836"/>
                </a:moveTo>
                <a:cubicBezTo>
                  <a:pt x="12490" y="836"/>
                  <a:pt x="12582" y="849"/>
                  <a:pt x="12661" y="901"/>
                </a:cubicBezTo>
                <a:cubicBezTo>
                  <a:pt x="12752" y="1006"/>
                  <a:pt x="12791" y="1137"/>
                  <a:pt x="12765" y="1268"/>
                </a:cubicBezTo>
                <a:cubicBezTo>
                  <a:pt x="12726" y="1543"/>
                  <a:pt x="12608" y="1805"/>
                  <a:pt x="12412" y="2001"/>
                </a:cubicBezTo>
                <a:lnTo>
                  <a:pt x="12399" y="2001"/>
                </a:lnTo>
                <a:cubicBezTo>
                  <a:pt x="12202" y="1805"/>
                  <a:pt x="12084" y="1543"/>
                  <a:pt x="12045" y="1268"/>
                </a:cubicBezTo>
                <a:cubicBezTo>
                  <a:pt x="12019" y="1137"/>
                  <a:pt x="12058" y="993"/>
                  <a:pt x="12150" y="901"/>
                </a:cubicBezTo>
                <a:cubicBezTo>
                  <a:pt x="12228" y="849"/>
                  <a:pt x="12307" y="836"/>
                  <a:pt x="12399" y="836"/>
                </a:cubicBezTo>
                <a:close/>
                <a:moveTo>
                  <a:pt x="10630" y="147"/>
                </a:moveTo>
                <a:cubicBezTo>
                  <a:pt x="10731" y="147"/>
                  <a:pt x="10829" y="170"/>
                  <a:pt x="10906" y="233"/>
                </a:cubicBezTo>
                <a:cubicBezTo>
                  <a:pt x="11168" y="430"/>
                  <a:pt x="11194" y="967"/>
                  <a:pt x="10854" y="1503"/>
                </a:cubicBezTo>
                <a:cubicBezTo>
                  <a:pt x="10553" y="1739"/>
                  <a:pt x="10252" y="1962"/>
                  <a:pt x="9911" y="2145"/>
                </a:cubicBezTo>
                <a:cubicBezTo>
                  <a:pt x="9898" y="2147"/>
                  <a:pt x="9885" y="2148"/>
                  <a:pt x="9871" y="2148"/>
                </a:cubicBezTo>
                <a:cubicBezTo>
                  <a:pt x="9803" y="2148"/>
                  <a:pt x="9732" y="2121"/>
                  <a:pt x="9689" y="2066"/>
                </a:cubicBezTo>
                <a:cubicBezTo>
                  <a:pt x="9309" y="1477"/>
                  <a:pt x="9466" y="574"/>
                  <a:pt x="10147" y="273"/>
                </a:cubicBezTo>
                <a:cubicBezTo>
                  <a:pt x="10271" y="215"/>
                  <a:pt x="10456" y="147"/>
                  <a:pt x="10630" y="147"/>
                </a:cubicBezTo>
                <a:close/>
                <a:moveTo>
                  <a:pt x="14207" y="180"/>
                </a:moveTo>
                <a:cubicBezTo>
                  <a:pt x="14362" y="180"/>
                  <a:pt x="14515" y="210"/>
                  <a:pt x="14664" y="273"/>
                </a:cubicBezTo>
                <a:cubicBezTo>
                  <a:pt x="15344" y="574"/>
                  <a:pt x="15502" y="1477"/>
                  <a:pt x="15122" y="2066"/>
                </a:cubicBezTo>
                <a:cubicBezTo>
                  <a:pt x="15067" y="2121"/>
                  <a:pt x="15004" y="2148"/>
                  <a:pt x="14931" y="2148"/>
                </a:cubicBezTo>
                <a:cubicBezTo>
                  <a:pt x="14916" y="2148"/>
                  <a:pt x="14901" y="2147"/>
                  <a:pt x="14886" y="2145"/>
                </a:cubicBezTo>
                <a:cubicBezTo>
                  <a:pt x="14559" y="1949"/>
                  <a:pt x="14245" y="1739"/>
                  <a:pt x="13957" y="1503"/>
                </a:cubicBezTo>
                <a:cubicBezTo>
                  <a:pt x="13917" y="1412"/>
                  <a:pt x="13485" y="508"/>
                  <a:pt x="13760" y="273"/>
                </a:cubicBezTo>
                <a:cubicBezTo>
                  <a:pt x="13800" y="247"/>
                  <a:pt x="13852" y="233"/>
                  <a:pt x="13891" y="220"/>
                </a:cubicBezTo>
                <a:cubicBezTo>
                  <a:pt x="13997" y="194"/>
                  <a:pt x="14102" y="180"/>
                  <a:pt x="14207" y="180"/>
                </a:cubicBezTo>
                <a:close/>
                <a:moveTo>
                  <a:pt x="7977" y="1"/>
                </a:moveTo>
                <a:cubicBezTo>
                  <a:pt x="7539" y="1"/>
                  <a:pt x="7072" y="353"/>
                  <a:pt x="6952" y="770"/>
                </a:cubicBezTo>
                <a:cubicBezTo>
                  <a:pt x="6821" y="1228"/>
                  <a:pt x="6900" y="1674"/>
                  <a:pt x="6979" y="2132"/>
                </a:cubicBezTo>
                <a:cubicBezTo>
                  <a:pt x="6992" y="2197"/>
                  <a:pt x="6965" y="2328"/>
                  <a:pt x="6926" y="2341"/>
                </a:cubicBezTo>
                <a:cubicBezTo>
                  <a:pt x="6573" y="2498"/>
                  <a:pt x="6193" y="2629"/>
                  <a:pt x="5813" y="2721"/>
                </a:cubicBezTo>
                <a:cubicBezTo>
                  <a:pt x="5733" y="2737"/>
                  <a:pt x="5659" y="2745"/>
                  <a:pt x="5591" y="2745"/>
                </a:cubicBezTo>
                <a:cubicBezTo>
                  <a:pt x="5274" y="2745"/>
                  <a:pt x="5087" y="2569"/>
                  <a:pt x="4936" y="2223"/>
                </a:cubicBezTo>
                <a:cubicBezTo>
                  <a:pt x="4792" y="1896"/>
                  <a:pt x="4818" y="1870"/>
                  <a:pt x="5146" y="1726"/>
                </a:cubicBezTo>
                <a:cubicBezTo>
                  <a:pt x="5473" y="1569"/>
                  <a:pt x="5800" y="1386"/>
                  <a:pt x="6088" y="1163"/>
                </a:cubicBezTo>
                <a:cubicBezTo>
                  <a:pt x="6298" y="1032"/>
                  <a:pt x="6363" y="770"/>
                  <a:pt x="6272" y="548"/>
                </a:cubicBezTo>
                <a:cubicBezTo>
                  <a:pt x="6167" y="312"/>
                  <a:pt x="5931" y="247"/>
                  <a:pt x="5695" y="247"/>
                </a:cubicBezTo>
                <a:cubicBezTo>
                  <a:pt x="5041" y="247"/>
                  <a:pt x="4334" y="862"/>
                  <a:pt x="4229" y="1503"/>
                </a:cubicBezTo>
                <a:cubicBezTo>
                  <a:pt x="4164" y="1870"/>
                  <a:pt x="4164" y="1870"/>
                  <a:pt x="3797" y="1870"/>
                </a:cubicBezTo>
                <a:cubicBezTo>
                  <a:pt x="3705" y="1870"/>
                  <a:pt x="3614" y="1857"/>
                  <a:pt x="3522" y="1831"/>
                </a:cubicBezTo>
                <a:cubicBezTo>
                  <a:pt x="3012" y="1687"/>
                  <a:pt x="2488" y="1556"/>
                  <a:pt x="1990" y="1372"/>
                </a:cubicBezTo>
                <a:cubicBezTo>
                  <a:pt x="1775" y="1288"/>
                  <a:pt x="1571" y="1249"/>
                  <a:pt x="1377" y="1249"/>
                </a:cubicBezTo>
                <a:cubicBezTo>
                  <a:pt x="967" y="1249"/>
                  <a:pt x="600" y="1424"/>
                  <a:pt x="262" y="1726"/>
                </a:cubicBezTo>
                <a:cubicBezTo>
                  <a:pt x="53" y="1935"/>
                  <a:pt x="0" y="2263"/>
                  <a:pt x="144" y="2525"/>
                </a:cubicBezTo>
                <a:cubicBezTo>
                  <a:pt x="343" y="2902"/>
                  <a:pt x="689" y="3055"/>
                  <a:pt x="1050" y="3055"/>
                </a:cubicBezTo>
                <a:cubicBezTo>
                  <a:pt x="1403" y="3055"/>
                  <a:pt x="1771" y="2908"/>
                  <a:pt x="2030" y="2682"/>
                </a:cubicBezTo>
                <a:cubicBezTo>
                  <a:pt x="2226" y="2525"/>
                  <a:pt x="2213" y="2315"/>
                  <a:pt x="2134" y="2106"/>
                </a:cubicBezTo>
                <a:cubicBezTo>
                  <a:pt x="2097" y="1957"/>
                  <a:pt x="1955" y="1856"/>
                  <a:pt x="1808" y="1856"/>
                </a:cubicBezTo>
                <a:cubicBezTo>
                  <a:pt x="1799" y="1856"/>
                  <a:pt x="1790" y="1856"/>
                  <a:pt x="1781" y="1857"/>
                </a:cubicBezTo>
                <a:cubicBezTo>
                  <a:pt x="1770" y="1856"/>
                  <a:pt x="1760" y="1856"/>
                  <a:pt x="1749" y="1856"/>
                </a:cubicBezTo>
                <a:cubicBezTo>
                  <a:pt x="1552" y="1856"/>
                  <a:pt x="1371" y="1972"/>
                  <a:pt x="1297" y="2158"/>
                </a:cubicBezTo>
                <a:cubicBezTo>
                  <a:pt x="1257" y="2223"/>
                  <a:pt x="1297" y="2315"/>
                  <a:pt x="1310" y="2394"/>
                </a:cubicBezTo>
                <a:cubicBezTo>
                  <a:pt x="1349" y="2341"/>
                  <a:pt x="1401" y="2302"/>
                  <a:pt x="1454" y="2250"/>
                </a:cubicBezTo>
                <a:cubicBezTo>
                  <a:pt x="1585" y="2171"/>
                  <a:pt x="1715" y="2106"/>
                  <a:pt x="1846" y="2027"/>
                </a:cubicBezTo>
                <a:cubicBezTo>
                  <a:pt x="1859" y="2171"/>
                  <a:pt x="1886" y="2315"/>
                  <a:pt x="1886" y="2459"/>
                </a:cubicBezTo>
                <a:cubicBezTo>
                  <a:pt x="1886" y="2485"/>
                  <a:pt x="1846" y="2512"/>
                  <a:pt x="1833" y="2538"/>
                </a:cubicBezTo>
                <a:cubicBezTo>
                  <a:pt x="1693" y="2748"/>
                  <a:pt x="1491" y="2802"/>
                  <a:pt x="1263" y="2802"/>
                </a:cubicBezTo>
                <a:cubicBezTo>
                  <a:pt x="1235" y="2802"/>
                  <a:pt x="1207" y="2801"/>
                  <a:pt x="1179" y="2800"/>
                </a:cubicBezTo>
                <a:cubicBezTo>
                  <a:pt x="825" y="2786"/>
                  <a:pt x="681" y="2708"/>
                  <a:pt x="563" y="2407"/>
                </a:cubicBezTo>
                <a:cubicBezTo>
                  <a:pt x="446" y="2132"/>
                  <a:pt x="537" y="1818"/>
                  <a:pt x="773" y="1634"/>
                </a:cubicBezTo>
                <a:cubicBezTo>
                  <a:pt x="967" y="1448"/>
                  <a:pt x="1176" y="1372"/>
                  <a:pt x="1401" y="1372"/>
                </a:cubicBezTo>
                <a:cubicBezTo>
                  <a:pt x="1539" y="1372"/>
                  <a:pt x="1683" y="1401"/>
                  <a:pt x="1833" y="1451"/>
                </a:cubicBezTo>
                <a:cubicBezTo>
                  <a:pt x="2318" y="1608"/>
                  <a:pt x="2815" y="1778"/>
                  <a:pt x="3313" y="1896"/>
                </a:cubicBezTo>
                <a:cubicBezTo>
                  <a:pt x="3601" y="1949"/>
                  <a:pt x="3902" y="1975"/>
                  <a:pt x="4190" y="1975"/>
                </a:cubicBezTo>
                <a:cubicBezTo>
                  <a:pt x="4337" y="2615"/>
                  <a:pt x="4829" y="3003"/>
                  <a:pt x="5410" y="3003"/>
                </a:cubicBezTo>
                <a:cubicBezTo>
                  <a:pt x="5554" y="3003"/>
                  <a:pt x="5702" y="2980"/>
                  <a:pt x="5853" y="2930"/>
                </a:cubicBezTo>
                <a:cubicBezTo>
                  <a:pt x="6062" y="2852"/>
                  <a:pt x="6258" y="2773"/>
                  <a:pt x="6468" y="2682"/>
                </a:cubicBezTo>
                <a:cubicBezTo>
                  <a:pt x="6657" y="2595"/>
                  <a:pt x="6846" y="2499"/>
                  <a:pt x="7038" y="2499"/>
                </a:cubicBezTo>
                <a:cubicBezTo>
                  <a:pt x="7165" y="2499"/>
                  <a:pt x="7293" y="2541"/>
                  <a:pt x="7424" y="2656"/>
                </a:cubicBezTo>
                <a:cubicBezTo>
                  <a:pt x="7450" y="2682"/>
                  <a:pt x="7502" y="2695"/>
                  <a:pt x="7541" y="2708"/>
                </a:cubicBezTo>
                <a:cubicBezTo>
                  <a:pt x="7768" y="2767"/>
                  <a:pt x="8002" y="2797"/>
                  <a:pt x="8237" y="2797"/>
                </a:cubicBezTo>
                <a:cubicBezTo>
                  <a:pt x="8519" y="2797"/>
                  <a:pt x="8802" y="2754"/>
                  <a:pt x="9073" y="2669"/>
                </a:cubicBezTo>
                <a:cubicBezTo>
                  <a:pt x="9250" y="2616"/>
                  <a:pt x="9414" y="2570"/>
                  <a:pt x="9579" y="2570"/>
                </a:cubicBezTo>
                <a:cubicBezTo>
                  <a:pt x="9744" y="2570"/>
                  <a:pt x="9911" y="2616"/>
                  <a:pt x="10094" y="2747"/>
                </a:cubicBezTo>
                <a:cubicBezTo>
                  <a:pt x="10339" y="2914"/>
                  <a:pt x="10628" y="2999"/>
                  <a:pt x="10922" y="2999"/>
                </a:cubicBezTo>
                <a:cubicBezTo>
                  <a:pt x="11021" y="2999"/>
                  <a:pt x="11121" y="2990"/>
                  <a:pt x="11220" y="2970"/>
                </a:cubicBezTo>
                <a:cubicBezTo>
                  <a:pt x="11679" y="2878"/>
                  <a:pt x="12098" y="2656"/>
                  <a:pt x="12425" y="2302"/>
                </a:cubicBezTo>
                <a:cubicBezTo>
                  <a:pt x="12739" y="2656"/>
                  <a:pt x="13158" y="2878"/>
                  <a:pt x="13629" y="2970"/>
                </a:cubicBezTo>
                <a:cubicBezTo>
                  <a:pt x="13729" y="2990"/>
                  <a:pt x="13829" y="2999"/>
                  <a:pt x="13928" y="2999"/>
                </a:cubicBezTo>
                <a:cubicBezTo>
                  <a:pt x="14222" y="2999"/>
                  <a:pt x="14511" y="2914"/>
                  <a:pt x="14755" y="2747"/>
                </a:cubicBezTo>
                <a:cubicBezTo>
                  <a:pt x="14932" y="2616"/>
                  <a:pt x="15099" y="2570"/>
                  <a:pt x="15266" y="2570"/>
                </a:cubicBezTo>
                <a:cubicBezTo>
                  <a:pt x="15433" y="2570"/>
                  <a:pt x="15600" y="2616"/>
                  <a:pt x="15776" y="2669"/>
                </a:cubicBezTo>
                <a:cubicBezTo>
                  <a:pt x="16048" y="2754"/>
                  <a:pt x="16327" y="2797"/>
                  <a:pt x="16608" y="2797"/>
                </a:cubicBezTo>
                <a:cubicBezTo>
                  <a:pt x="16841" y="2797"/>
                  <a:pt x="17076" y="2767"/>
                  <a:pt x="17308" y="2708"/>
                </a:cubicBezTo>
                <a:cubicBezTo>
                  <a:pt x="17348" y="2695"/>
                  <a:pt x="17387" y="2682"/>
                  <a:pt x="17426" y="2656"/>
                </a:cubicBezTo>
                <a:cubicBezTo>
                  <a:pt x="17556" y="2541"/>
                  <a:pt x="17682" y="2499"/>
                  <a:pt x="17808" y="2499"/>
                </a:cubicBezTo>
                <a:cubicBezTo>
                  <a:pt x="17997" y="2499"/>
                  <a:pt x="18185" y="2595"/>
                  <a:pt x="18382" y="2682"/>
                </a:cubicBezTo>
                <a:cubicBezTo>
                  <a:pt x="18578" y="2773"/>
                  <a:pt x="18788" y="2852"/>
                  <a:pt x="18997" y="2930"/>
                </a:cubicBezTo>
                <a:cubicBezTo>
                  <a:pt x="19145" y="2979"/>
                  <a:pt x="19291" y="3002"/>
                  <a:pt x="19432" y="3002"/>
                </a:cubicBezTo>
                <a:cubicBezTo>
                  <a:pt x="20013" y="3002"/>
                  <a:pt x="20502" y="2607"/>
                  <a:pt x="20660" y="1975"/>
                </a:cubicBezTo>
                <a:cubicBezTo>
                  <a:pt x="20948" y="1975"/>
                  <a:pt x="21236" y="1949"/>
                  <a:pt x="21524" y="1896"/>
                </a:cubicBezTo>
                <a:cubicBezTo>
                  <a:pt x="22035" y="1778"/>
                  <a:pt x="22519" y="1608"/>
                  <a:pt x="23016" y="1451"/>
                </a:cubicBezTo>
                <a:cubicBezTo>
                  <a:pt x="23166" y="1401"/>
                  <a:pt x="23309" y="1372"/>
                  <a:pt x="23445" y="1372"/>
                </a:cubicBezTo>
                <a:cubicBezTo>
                  <a:pt x="23667" y="1372"/>
                  <a:pt x="23875" y="1448"/>
                  <a:pt x="24077" y="1634"/>
                </a:cubicBezTo>
                <a:cubicBezTo>
                  <a:pt x="24299" y="1818"/>
                  <a:pt x="24378" y="2145"/>
                  <a:pt x="24260" y="2420"/>
                </a:cubicBezTo>
                <a:cubicBezTo>
                  <a:pt x="24142" y="2708"/>
                  <a:pt x="24011" y="2786"/>
                  <a:pt x="23645" y="2813"/>
                </a:cubicBezTo>
                <a:cubicBezTo>
                  <a:pt x="23383" y="2813"/>
                  <a:pt x="23147" y="2786"/>
                  <a:pt x="22990" y="2538"/>
                </a:cubicBezTo>
                <a:cubicBezTo>
                  <a:pt x="22977" y="2512"/>
                  <a:pt x="22938" y="2485"/>
                  <a:pt x="22938" y="2459"/>
                </a:cubicBezTo>
                <a:cubicBezTo>
                  <a:pt x="22938" y="2315"/>
                  <a:pt x="22964" y="2171"/>
                  <a:pt x="22977" y="2040"/>
                </a:cubicBezTo>
                <a:cubicBezTo>
                  <a:pt x="23108" y="2106"/>
                  <a:pt x="23239" y="2171"/>
                  <a:pt x="23370" y="2263"/>
                </a:cubicBezTo>
                <a:cubicBezTo>
                  <a:pt x="23422" y="2302"/>
                  <a:pt x="23475" y="2354"/>
                  <a:pt x="23514" y="2407"/>
                </a:cubicBezTo>
                <a:cubicBezTo>
                  <a:pt x="23514" y="2315"/>
                  <a:pt x="23553" y="2223"/>
                  <a:pt x="23527" y="2158"/>
                </a:cubicBezTo>
                <a:cubicBezTo>
                  <a:pt x="23456" y="1980"/>
                  <a:pt x="23288" y="1866"/>
                  <a:pt x="23101" y="1866"/>
                </a:cubicBezTo>
                <a:cubicBezTo>
                  <a:pt x="23081" y="1866"/>
                  <a:pt x="23062" y="1868"/>
                  <a:pt x="23043" y="1870"/>
                </a:cubicBezTo>
                <a:cubicBezTo>
                  <a:pt x="23033" y="1869"/>
                  <a:pt x="23023" y="1869"/>
                  <a:pt x="23013" y="1869"/>
                </a:cubicBezTo>
                <a:cubicBezTo>
                  <a:pt x="22868" y="1869"/>
                  <a:pt x="22738" y="1958"/>
                  <a:pt x="22689" y="2106"/>
                </a:cubicBezTo>
                <a:cubicBezTo>
                  <a:pt x="22611" y="2315"/>
                  <a:pt x="22597" y="2525"/>
                  <a:pt x="22794" y="2682"/>
                </a:cubicBezTo>
                <a:cubicBezTo>
                  <a:pt x="23046" y="2908"/>
                  <a:pt x="23414" y="3055"/>
                  <a:pt x="23769" y="3055"/>
                </a:cubicBezTo>
                <a:cubicBezTo>
                  <a:pt x="24132" y="3055"/>
                  <a:pt x="24481" y="2902"/>
                  <a:pt x="24679" y="2525"/>
                </a:cubicBezTo>
                <a:cubicBezTo>
                  <a:pt x="24823" y="2263"/>
                  <a:pt x="24784" y="1949"/>
                  <a:pt x="24588" y="1726"/>
                </a:cubicBezTo>
                <a:cubicBezTo>
                  <a:pt x="24241" y="1424"/>
                  <a:pt x="23871" y="1249"/>
                  <a:pt x="23460" y="1249"/>
                </a:cubicBezTo>
                <a:cubicBezTo>
                  <a:pt x="23265" y="1249"/>
                  <a:pt x="23061" y="1288"/>
                  <a:pt x="22846" y="1372"/>
                </a:cubicBezTo>
                <a:cubicBezTo>
                  <a:pt x="22362" y="1556"/>
                  <a:pt x="21838" y="1687"/>
                  <a:pt x="21328" y="1831"/>
                </a:cubicBezTo>
                <a:cubicBezTo>
                  <a:pt x="21236" y="1857"/>
                  <a:pt x="21131" y="1870"/>
                  <a:pt x="21040" y="1870"/>
                </a:cubicBezTo>
                <a:cubicBezTo>
                  <a:pt x="20673" y="1870"/>
                  <a:pt x="20673" y="1870"/>
                  <a:pt x="20607" y="1503"/>
                </a:cubicBezTo>
                <a:cubicBezTo>
                  <a:pt x="20503" y="849"/>
                  <a:pt x="19796" y="247"/>
                  <a:pt x="19141" y="247"/>
                </a:cubicBezTo>
                <a:cubicBezTo>
                  <a:pt x="18905" y="247"/>
                  <a:pt x="18670" y="312"/>
                  <a:pt x="18565" y="548"/>
                </a:cubicBezTo>
                <a:cubicBezTo>
                  <a:pt x="18473" y="770"/>
                  <a:pt x="18552" y="1032"/>
                  <a:pt x="18748" y="1163"/>
                </a:cubicBezTo>
                <a:cubicBezTo>
                  <a:pt x="19050" y="1386"/>
                  <a:pt x="19364" y="1569"/>
                  <a:pt x="19704" y="1726"/>
                </a:cubicBezTo>
                <a:cubicBezTo>
                  <a:pt x="20018" y="1870"/>
                  <a:pt x="20058" y="1883"/>
                  <a:pt x="19914" y="2223"/>
                </a:cubicBezTo>
                <a:cubicBezTo>
                  <a:pt x="19763" y="2569"/>
                  <a:pt x="19567" y="2745"/>
                  <a:pt x="19254" y="2745"/>
                </a:cubicBezTo>
                <a:cubicBezTo>
                  <a:pt x="19187" y="2745"/>
                  <a:pt x="19115" y="2737"/>
                  <a:pt x="19036" y="2721"/>
                </a:cubicBezTo>
                <a:cubicBezTo>
                  <a:pt x="18644" y="2629"/>
                  <a:pt x="18277" y="2498"/>
                  <a:pt x="17910" y="2341"/>
                </a:cubicBezTo>
                <a:cubicBezTo>
                  <a:pt x="17871" y="2328"/>
                  <a:pt x="17858" y="2197"/>
                  <a:pt x="17858" y="2132"/>
                </a:cubicBezTo>
                <a:cubicBezTo>
                  <a:pt x="17950" y="1674"/>
                  <a:pt x="18028" y="1228"/>
                  <a:pt x="17884" y="770"/>
                </a:cubicBezTo>
                <a:cubicBezTo>
                  <a:pt x="17753" y="353"/>
                  <a:pt x="17296" y="1"/>
                  <a:pt x="16859" y="1"/>
                </a:cubicBezTo>
                <a:cubicBezTo>
                  <a:pt x="16817" y="1"/>
                  <a:pt x="16774" y="4"/>
                  <a:pt x="16732" y="11"/>
                </a:cubicBezTo>
                <a:cubicBezTo>
                  <a:pt x="16392" y="37"/>
                  <a:pt x="16169" y="391"/>
                  <a:pt x="16287" y="718"/>
                </a:cubicBezTo>
                <a:cubicBezTo>
                  <a:pt x="16418" y="1202"/>
                  <a:pt x="16693" y="1634"/>
                  <a:pt x="17073" y="1962"/>
                </a:cubicBezTo>
                <a:cubicBezTo>
                  <a:pt x="17269" y="2132"/>
                  <a:pt x="17256" y="2223"/>
                  <a:pt x="17020" y="2354"/>
                </a:cubicBezTo>
                <a:cubicBezTo>
                  <a:pt x="16790" y="2472"/>
                  <a:pt x="16560" y="2520"/>
                  <a:pt x="16331" y="2520"/>
                </a:cubicBezTo>
                <a:cubicBezTo>
                  <a:pt x="16026" y="2520"/>
                  <a:pt x="15722" y="2435"/>
                  <a:pt x="15423" y="2315"/>
                </a:cubicBezTo>
                <a:cubicBezTo>
                  <a:pt x="15384" y="2302"/>
                  <a:pt x="15384" y="2132"/>
                  <a:pt x="15423" y="2053"/>
                </a:cubicBezTo>
                <a:cubicBezTo>
                  <a:pt x="15737" y="1281"/>
                  <a:pt x="15358" y="391"/>
                  <a:pt x="14559" y="103"/>
                </a:cubicBezTo>
                <a:cubicBezTo>
                  <a:pt x="14437" y="64"/>
                  <a:pt x="14306" y="44"/>
                  <a:pt x="14174" y="44"/>
                </a:cubicBezTo>
                <a:cubicBezTo>
                  <a:pt x="14079" y="44"/>
                  <a:pt x="13984" y="55"/>
                  <a:pt x="13891" y="76"/>
                </a:cubicBezTo>
                <a:cubicBezTo>
                  <a:pt x="13747" y="129"/>
                  <a:pt x="13603" y="207"/>
                  <a:pt x="13512" y="325"/>
                </a:cubicBezTo>
                <a:cubicBezTo>
                  <a:pt x="13302" y="626"/>
                  <a:pt x="13446" y="1215"/>
                  <a:pt x="13957" y="1739"/>
                </a:cubicBezTo>
                <a:cubicBezTo>
                  <a:pt x="14166" y="1870"/>
                  <a:pt x="14363" y="2014"/>
                  <a:pt x="14572" y="2171"/>
                </a:cubicBezTo>
                <a:cubicBezTo>
                  <a:pt x="14664" y="2237"/>
                  <a:pt x="14755" y="2302"/>
                  <a:pt x="14834" y="2367"/>
                </a:cubicBezTo>
                <a:cubicBezTo>
                  <a:pt x="14650" y="2527"/>
                  <a:pt x="14408" y="2617"/>
                  <a:pt x="14163" y="2617"/>
                </a:cubicBezTo>
                <a:cubicBezTo>
                  <a:pt x="14147" y="2617"/>
                  <a:pt x="14130" y="2617"/>
                  <a:pt x="14114" y="2616"/>
                </a:cubicBezTo>
                <a:cubicBezTo>
                  <a:pt x="13682" y="2564"/>
                  <a:pt x="13250" y="2564"/>
                  <a:pt x="12870" y="2341"/>
                </a:cubicBezTo>
                <a:cubicBezTo>
                  <a:pt x="12752" y="2276"/>
                  <a:pt x="12661" y="2210"/>
                  <a:pt x="12556" y="2132"/>
                </a:cubicBezTo>
                <a:cubicBezTo>
                  <a:pt x="12700" y="1949"/>
                  <a:pt x="12818" y="1739"/>
                  <a:pt x="12909" y="1530"/>
                </a:cubicBezTo>
                <a:cubicBezTo>
                  <a:pt x="13066" y="1150"/>
                  <a:pt x="12909" y="796"/>
                  <a:pt x="12582" y="679"/>
                </a:cubicBezTo>
                <a:cubicBezTo>
                  <a:pt x="12543" y="666"/>
                  <a:pt x="12490" y="666"/>
                  <a:pt x="12438" y="666"/>
                </a:cubicBezTo>
                <a:cubicBezTo>
                  <a:pt x="12423" y="662"/>
                  <a:pt x="12406" y="660"/>
                  <a:pt x="12389" y="660"/>
                </a:cubicBezTo>
                <a:cubicBezTo>
                  <a:pt x="12347" y="660"/>
                  <a:pt x="12301" y="669"/>
                  <a:pt x="12255" y="679"/>
                </a:cubicBezTo>
                <a:cubicBezTo>
                  <a:pt x="11927" y="796"/>
                  <a:pt x="11770" y="1150"/>
                  <a:pt x="11927" y="1530"/>
                </a:cubicBezTo>
                <a:cubicBezTo>
                  <a:pt x="12019" y="1739"/>
                  <a:pt x="12137" y="1949"/>
                  <a:pt x="12281" y="2132"/>
                </a:cubicBezTo>
                <a:cubicBezTo>
                  <a:pt x="12176" y="2210"/>
                  <a:pt x="12084" y="2276"/>
                  <a:pt x="11980" y="2341"/>
                </a:cubicBezTo>
                <a:cubicBezTo>
                  <a:pt x="11587" y="2564"/>
                  <a:pt x="11155" y="2564"/>
                  <a:pt x="10723" y="2616"/>
                </a:cubicBezTo>
                <a:cubicBezTo>
                  <a:pt x="10706" y="2617"/>
                  <a:pt x="10690" y="2617"/>
                  <a:pt x="10673" y="2617"/>
                </a:cubicBezTo>
                <a:cubicBezTo>
                  <a:pt x="10428" y="2617"/>
                  <a:pt x="10187" y="2527"/>
                  <a:pt x="10003" y="2367"/>
                </a:cubicBezTo>
                <a:lnTo>
                  <a:pt x="10265" y="2171"/>
                </a:lnTo>
                <a:cubicBezTo>
                  <a:pt x="10487" y="2001"/>
                  <a:pt x="10710" y="1831"/>
                  <a:pt x="10919" y="1621"/>
                </a:cubicBezTo>
                <a:cubicBezTo>
                  <a:pt x="11391" y="1163"/>
                  <a:pt x="11535" y="613"/>
                  <a:pt x="11338" y="338"/>
                </a:cubicBezTo>
                <a:cubicBezTo>
                  <a:pt x="11233" y="207"/>
                  <a:pt x="11103" y="129"/>
                  <a:pt x="10945" y="76"/>
                </a:cubicBezTo>
                <a:cubicBezTo>
                  <a:pt x="10853" y="55"/>
                  <a:pt x="10760" y="44"/>
                  <a:pt x="10667" y="44"/>
                </a:cubicBezTo>
                <a:cubicBezTo>
                  <a:pt x="10537" y="44"/>
                  <a:pt x="10407" y="64"/>
                  <a:pt x="10278" y="103"/>
                </a:cubicBezTo>
                <a:cubicBezTo>
                  <a:pt x="9492" y="391"/>
                  <a:pt x="9099" y="1281"/>
                  <a:pt x="9427" y="2053"/>
                </a:cubicBezTo>
                <a:cubicBezTo>
                  <a:pt x="9453" y="2132"/>
                  <a:pt x="9453" y="2302"/>
                  <a:pt x="9414" y="2315"/>
                </a:cubicBezTo>
                <a:cubicBezTo>
                  <a:pt x="9114" y="2435"/>
                  <a:pt x="8811" y="2520"/>
                  <a:pt x="8506" y="2520"/>
                </a:cubicBezTo>
                <a:cubicBezTo>
                  <a:pt x="8277" y="2520"/>
                  <a:pt x="8046" y="2472"/>
                  <a:pt x="7816" y="2354"/>
                </a:cubicBezTo>
                <a:cubicBezTo>
                  <a:pt x="7581" y="2223"/>
                  <a:pt x="7568" y="2132"/>
                  <a:pt x="7777" y="1962"/>
                </a:cubicBezTo>
                <a:cubicBezTo>
                  <a:pt x="8157" y="1634"/>
                  <a:pt x="8419" y="1202"/>
                  <a:pt x="8563" y="718"/>
                </a:cubicBezTo>
                <a:cubicBezTo>
                  <a:pt x="8681" y="391"/>
                  <a:pt x="8445" y="37"/>
                  <a:pt x="8104" y="11"/>
                </a:cubicBezTo>
                <a:cubicBezTo>
                  <a:pt x="8063" y="4"/>
                  <a:pt x="8020" y="1"/>
                  <a:pt x="79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0" name="Google Shape;2020;p76"/>
          <p:cNvGrpSpPr/>
          <p:nvPr/>
        </p:nvGrpSpPr>
        <p:grpSpPr>
          <a:xfrm>
            <a:off x="3534014" y="3715404"/>
            <a:ext cx="1967132" cy="384261"/>
            <a:chOff x="3534014" y="3809551"/>
            <a:chExt cx="1967132" cy="384261"/>
          </a:xfrm>
        </p:grpSpPr>
        <p:sp>
          <p:nvSpPr>
            <p:cNvPr id="2021" name="Google Shape;2021;p76"/>
            <p:cNvSpPr/>
            <p:nvPr/>
          </p:nvSpPr>
          <p:spPr>
            <a:xfrm>
              <a:off x="5172868" y="3810568"/>
              <a:ext cx="328278" cy="383245"/>
            </a:xfrm>
            <a:custGeom>
              <a:avLst/>
              <a:gdLst/>
              <a:ahLst/>
              <a:cxnLst/>
              <a:rect l="l" t="t" r="r" b="b"/>
              <a:pathLst>
                <a:path w="3876" h="4525" extrusionOk="0">
                  <a:moveTo>
                    <a:pt x="262" y="1304"/>
                  </a:moveTo>
                  <a:lnTo>
                    <a:pt x="262" y="1304"/>
                  </a:lnTo>
                  <a:cubicBezTo>
                    <a:pt x="433" y="1762"/>
                    <a:pt x="524" y="2259"/>
                    <a:pt x="524" y="2757"/>
                  </a:cubicBezTo>
                  <a:cubicBezTo>
                    <a:pt x="302" y="2560"/>
                    <a:pt x="145" y="1736"/>
                    <a:pt x="262" y="1304"/>
                  </a:cubicBezTo>
                  <a:close/>
                  <a:moveTo>
                    <a:pt x="1585" y="885"/>
                  </a:moveTo>
                  <a:cubicBezTo>
                    <a:pt x="1781" y="1277"/>
                    <a:pt x="1271" y="2744"/>
                    <a:pt x="812" y="3123"/>
                  </a:cubicBezTo>
                  <a:cubicBezTo>
                    <a:pt x="695" y="2587"/>
                    <a:pt x="1087" y="1029"/>
                    <a:pt x="1585" y="885"/>
                  </a:cubicBezTo>
                  <a:close/>
                  <a:moveTo>
                    <a:pt x="2338" y="2115"/>
                  </a:moveTo>
                  <a:cubicBezTo>
                    <a:pt x="2344" y="2115"/>
                    <a:pt x="2351" y="2115"/>
                    <a:pt x="2357" y="2115"/>
                  </a:cubicBezTo>
                  <a:cubicBezTo>
                    <a:pt x="2069" y="2704"/>
                    <a:pt x="1532" y="2927"/>
                    <a:pt x="1074" y="3281"/>
                  </a:cubicBezTo>
                  <a:cubicBezTo>
                    <a:pt x="1074" y="2920"/>
                    <a:pt x="1924" y="2115"/>
                    <a:pt x="2338" y="2115"/>
                  </a:cubicBezTo>
                  <a:close/>
                  <a:moveTo>
                    <a:pt x="2075" y="3276"/>
                  </a:moveTo>
                  <a:cubicBezTo>
                    <a:pt x="2260" y="3276"/>
                    <a:pt x="2447" y="3295"/>
                    <a:pt x="2632" y="3333"/>
                  </a:cubicBezTo>
                  <a:cubicBezTo>
                    <a:pt x="2711" y="3346"/>
                    <a:pt x="2789" y="3398"/>
                    <a:pt x="2842" y="3451"/>
                  </a:cubicBezTo>
                  <a:cubicBezTo>
                    <a:pt x="3025" y="3608"/>
                    <a:pt x="3012" y="3739"/>
                    <a:pt x="2802" y="3804"/>
                  </a:cubicBezTo>
                  <a:cubicBezTo>
                    <a:pt x="2661" y="3859"/>
                    <a:pt x="2510" y="3886"/>
                    <a:pt x="2357" y="3886"/>
                  </a:cubicBezTo>
                  <a:cubicBezTo>
                    <a:pt x="2327" y="3886"/>
                    <a:pt x="2296" y="3885"/>
                    <a:pt x="2266" y="3883"/>
                  </a:cubicBezTo>
                  <a:cubicBezTo>
                    <a:pt x="1794" y="3870"/>
                    <a:pt x="1336" y="3752"/>
                    <a:pt x="930" y="3529"/>
                  </a:cubicBezTo>
                  <a:cubicBezTo>
                    <a:pt x="1294" y="3360"/>
                    <a:pt x="1683" y="3276"/>
                    <a:pt x="2075" y="3276"/>
                  </a:cubicBezTo>
                  <a:close/>
                  <a:moveTo>
                    <a:pt x="2772" y="1"/>
                  </a:moveTo>
                  <a:cubicBezTo>
                    <a:pt x="2758" y="1"/>
                    <a:pt x="2747" y="3"/>
                    <a:pt x="2737" y="7"/>
                  </a:cubicBezTo>
                  <a:cubicBezTo>
                    <a:pt x="2645" y="60"/>
                    <a:pt x="2567" y="151"/>
                    <a:pt x="2527" y="256"/>
                  </a:cubicBezTo>
                  <a:cubicBezTo>
                    <a:pt x="2488" y="387"/>
                    <a:pt x="2514" y="557"/>
                    <a:pt x="2462" y="675"/>
                  </a:cubicBezTo>
                  <a:cubicBezTo>
                    <a:pt x="2239" y="1094"/>
                    <a:pt x="1991" y="1487"/>
                    <a:pt x="1755" y="1893"/>
                  </a:cubicBezTo>
                  <a:cubicBezTo>
                    <a:pt x="1729" y="1932"/>
                    <a:pt x="1690" y="1971"/>
                    <a:pt x="1663" y="1997"/>
                  </a:cubicBezTo>
                  <a:cubicBezTo>
                    <a:pt x="1650" y="1932"/>
                    <a:pt x="1650" y="1867"/>
                    <a:pt x="1676" y="1801"/>
                  </a:cubicBezTo>
                  <a:cubicBezTo>
                    <a:pt x="1729" y="1565"/>
                    <a:pt x="1768" y="1330"/>
                    <a:pt x="1781" y="1094"/>
                  </a:cubicBezTo>
                  <a:cubicBezTo>
                    <a:pt x="1768" y="963"/>
                    <a:pt x="1690" y="858"/>
                    <a:pt x="1585" y="793"/>
                  </a:cubicBezTo>
                  <a:cubicBezTo>
                    <a:pt x="1579" y="790"/>
                    <a:pt x="1571" y="788"/>
                    <a:pt x="1562" y="788"/>
                  </a:cubicBezTo>
                  <a:cubicBezTo>
                    <a:pt x="1496" y="788"/>
                    <a:pt x="1366" y="866"/>
                    <a:pt x="1297" y="924"/>
                  </a:cubicBezTo>
                  <a:cubicBezTo>
                    <a:pt x="1218" y="989"/>
                    <a:pt x="1153" y="1068"/>
                    <a:pt x="1113" y="1160"/>
                  </a:cubicBezTo>
                  <a:cubicBezTo>
                    <a:pt x="969" y="1513"/>
                    <a:pt x="825" y="1853"/>
                    <a:pt x="668" y="2207"/>
                  </a:cubicBezTo>
                  <a:cubicBezTo>
                    <a:pt x="629" y="1932"/>
                    <a:pt x="577" y="1657"/>
                    <a:pt x="511" y="1395"/>
                  </a:cubicBezTo>
                  <a:cubicBezTo>
                    <a:pt x="472" y="1277"/>
                    <a:pt x="328" y="1120"/>
                    <a:pt x="223" y="1107"/>
                  </a:cubicBezTo>
                  <a:cubicBezTo>
                    <a:pt x="217" y="1107"/>
                    <a:pt x="211" y="1107"/>
                    <a:pt x="205" y="1107"/>
                  </a:cubicBezTo>
                  <a:cubicBezTo>
                    <a:pt x="30" y="1107"/>
                    <a:pt x="78" y="1295"/>
                    <a:pt x="53" y="1421"/>
                  </a:cubicBezTo>
                  <a:cubicBezTo>
                    <a:pt x="1" y="2050"/>
                    <a:pt x="236" y="2613"/>
                    <a:pt x="446" y="3163"/>
                  </a:cubicBezTo>
                  <a:cubicBezTo>
                    <a:pt x="551" y="3359"/>
                    <a:pt x="564" y="3582"/>
                    <a:pt x="485" y="3778"/>
                  </a:cubicBezTo>
                  <a:cubicBezTo>
                    <a:pt x="393" y="3987"/>
                    <a:pt x="315" y="4197"/>
                    <a:pt x="236" y="4406"/>
                  </a:cubicBezTo>
                  <a:cubicBezTo>
                    <a:pt x="302" y="4433"/>
                    <a:pt x="341" y="4472"/>
                    <a:pt x="393" y="4524"/>
                  </a:cubicBezTo>
                  <a:cubicBezTo>
                    <a:pt x="459" y="4302"/>
                    <a:pt x="537" y="4079"/>
                    <a:pt x="629" y="3870"/>
                  </a:cubicBezTo>
                  <a:cubicBezTo>
                    <a:pt x="707" y="3689"/>
                    <a:pt x="739" y="3622"/>
                    <a:pt x="819" y="3622"/>
                  </a:cubicBezTo>
                  <a:cubicBezTo>
                    <a:pt x="873" y="3622"/>
                    <a:pt x="948" y="3652"/>
                    <a:pt x="1074" y="3699"/>
                  </a:cubicBezTo>
                  <a:cubicBezTo>
                    <a:pt x="1496" y="3880"/>
                    <a:pt x="1932" y="4014"/>
                    <a:pt x="2390" y="4014"/>
                  </a:cubicBezTo>
                  <a:cubicBezTo>
                    <a:pt x="2530" y="4014"/>
                    <a:pt x="2672" y="4002"/>
                    <a:pt x="2815" y="3974"/>
                  </a:cubicBezTo>
                  <a:cubicBezTo>
                    <a:pt x="2973" y="3948"/>
                    <a:pt x="3156" y="3935"/>
                    <a:pt x="3182" y="3726"/>
                  </a:cubicBezTo>
                  <a:cubicBezTo>
                    <a:pt x="3195" y="3529"/>
                    <a:pt x="3012" y="3411"/>
                    <a:pt x="2855" y="3320"/>
                  </a:cubicBezTo>
                  <a:cubicBezTo>
                    <a:pt x="2802" y="3294"/>
                    <a:pt x="2737" y="3281"/>
                    <a:pt x="2685" y="3267"/>
                  </a:cubicBezTo>
                  <a:cubicBezTo>
                    <a:pt x="2410" y="3228"/>
                    <a:pt x="2122" y="3189"/>
                    <a:pt x="1834" y="3150"/>
                  </a:cubicBezTo>
                  <a:cubicBezTo>
                    <a:pt x="1860" y="3110"/>
                    <a:pt x="1860" y="3071"/>
                    <a:pt x="1886" y="3058"/>
                  </a:cubicBezTo>
                  <a:cubicBezTo>
                    <a:pt x="2318" y="2783"/>
                    <a:pt x="2724" y="2521"/>
                    <a:pt x="3156" y="2272"/>
                  </a:cubicBezTo>
                  <a:cubicBezTo>
                    <a:pt x="3261" y="2220"/>
                    <a:pt x="3418" y="2246"/>
                    <a:pt x="3536" y="2220"/>
                  </a:cubicBezTo>
                  <a:cubicBezTo>
                    <a:pt x="3653" y="2194"/>
                    <a:pt x="3771" y="2141"/>
                    <a:pt x="3876" y="2076"/>
                  </a:cubicBezTo>
                  <a:cubicBezTo>
                    <a:pt x="3876" y="2076"/>
                    <a:pt x="3837" y="1893"/>
                    <a:pt x="3797" y="1880"/>
                  </a:cubicBezTo>
                  <a:cubicBezTo>
                    <a:pt x="3738" y="1860"/>
                    <a:pt x="3676" y="1850"/>
                    <a:pt x="3616" y="1850"/>
                  </a:cubicBezTo>
                  <a:cubicBezTo>
                    <a:pt x="3555" y="1850"/>
                    <a:pt x="3496" y="1860"/>
                    <a:pt x="3444" y="1880"/>
                  </a:cubicBezTo>
                  <a:cubicBezTo>
                    <a:pt x="3117" y="2089"/>
                    <a:pt x="2815" y="2338"/>
                    <a:pt x="2514" y="2574"/>
                  </a:cubicBezTo>
                  <a:cubicBezTo>
                    <a:pt x="2423" y="2626"/>
                    <a:pt x="2318" y="2678"/>
                    <a:pt x="2226" y="2731"/>
                  </a:cubicBezTo>
                  <a:cubicBezTo>
                    <a:pt x="2279" y="2613"/>
                    <a:pt x="2344" y="2495"/>
                    <a:pt x="2423" y="2390"/>
                  </a:cubicBezTo>
                  <a:cubicBezTo>
                    <a:pt x="2462" y="2286"/>
                    <a:pt x="2514" y="2102"/>
                    <a:pt x="2475" y="2076"/>
                  </a:cubicBezTo>
                  <a:cubicBezTo>
                    <a:pt x="2388" y="2021"/>
                    <a:pt x="2282" y="1994"/>
                    <a:pt x="2174" y="1994"/>
                  </a:cubicBezTo>
                  <a:cubicBezTo>
                    <a:pt x="2152" y="1994"/>
                    <a:pt x="2130" y="1995"/>
                    <a:pt x="2108" y="1997"/>
                  </a:cubicBezTo>
                  <a:cubicBezTo>
                    <a:pt x="1978" y="2037"/>
                    <a:pt x="1860" y="2089"/>
                    <a:pt x="1742" y="2155"/>
                  </a:cubicBezTo>
                  <a:cubicBezTo>
                    <a:pt x="2043" y="1618"/>
                    <a:pt x="2305" y="1133"/>
                    <a:pt x="2593" y="675"/>
                  </a:cubicBezTo>
                  <a:cubicBezTo>
                    <a:pt x="2658" y="570"/>
                    <a:pt x="2763" y="479"/>
                    <a:pt x="2894" y="440"/>
                  </a:cubicBezTo>
                  <a:cubicBezTo>
                    <a:pt x="3064" y="361"/>
                    <a:pt x="3117" y="217"/>
                    <a:pt x="2973" y="86"/>
                  </a:cubicBezTo>
                  <a:cubicBezTo>
                    <a:pt x="2919" y="43"/>
                    <a:pt x="2831" y="1"/>
                    <a:pt x="2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6"/>
            <p:cNvSpPr/>
            <p:nvPr/>
          </p:nvSpPr>
          <p:spPr>
            <a:xfrm>
              <a:off x="3534014" y="3809551"/>
              <a:ext cx="329379" cy="383160"/>
            </a:xfrm>
            <a:custGeom>
              <a:avLst/>
              <a:gdLst/>
              <a:ahLst/>
              <a:cxnLst/>
              <a:rect l="l" t="t" r="r" b="b"/>
              <a:pathLst>
                <a:path w="3889" h="4524" extrusionOk="0">
                  <a:moveTo>
                    <a:pt x="3614" y="1316"/>
                  </a:moveTo>
                  <a:lnTo>
                    <a:pt x="3614" y="1316"/>
                  </a:lnTo>
                  <a:cubicBezTo>
                    <a:pt x="3745" y="1748"/>
                    <a:pt x="3575" y="2572"/>
                    <a:pt x="3352" y="2769"/>
                  </a:cubicBezTo>
                  <a:cubicBezTo>
                    <a:pt x="3352" y="2271"/>
                    <a:pt x="3444" y="1774"/>
                    <a:pt x="3614" y="1316"/>
                  </a:cubicBezTo>
                  <a:close/>
                  <a:moveTo>
                    <a:pt x="2292" y="897"/>
                  </a:moveTo>
                  <a:lnTo>
                    <a:pt x="2292" y="897"/>
                  </a:lnTo>
                  <a:cubicBezTo>
                    <a:pt x="2789" y="1041"/>
                    <a:pt x="3182" y="2599"/>
                    <a:pt x="3064" y="3135"/>
                  </a:cubicBezTo>
                  <a:cubicBezTo>
                    <a:pt x="2606" y="2756"/>
                    <a:pt x="2095" y="1289"/>
                    <a:pt x="2292" y="897"/>
                  </a:cubicBezTo>
                  <a:close/>
                  <a:moveTo>
                    <a:pt x="1539" y="2127"/>
                  </a:moveTo>
                  <a:cubicBezTo>
                    <a:pt x="1966" y="2127"/>
                    <a:pt x="2815" y="2919"/>
                    <a:pt x="2802" y="3293"/>
                  </a:cubicBezTo>
                  <a:cubicBezTo>
                    <a:pt x="2344" y="2939"/>
                    <a:pt x="1807" y="2716"/>
                    <a:pt x="1532" y="2127"/>
                  </a:cubicBezTo>
                  <a:lnTo>
                    <a:pt x="1519" y="2127"/>
                  </a:lnTo>
                  <a:cubicBezTo>
                    <a:pt x="1526" y="2127"/>
                    <a:pt x="1532" y="2127"/>
                    <a:pt x="1539" y="2127"/>
                  </a:cubicBezTo>
                  <a:close/>
                  <a:moveTo>
                    <a:pt x="1804" y="3288"/>
                  </a:moveTo>
                  <a:cubicBezTo>
                    <a:pt x="2199" y="3288"/>
                    <a:pt x="2591" y="3372"/>
                    <a:pt x="2946" y="3541"/>
                  </a:cubicBezTo>
                  <a:cubicBezTo>
                    <a:pt x="2540" y="3764"/>
                    <a:pt x="2082" y="3882"/>
                    <a:pt x="1624" y="3895"/>
                  </a:cubicBezTo>
                  <a:cubicBezTo>
                    <a:pt x="1593" y="3897"/>
                    <a:pt x="1563" y="3898"/>
                    <a:pt x="1532" y="3898"/>
                  </a:cubicBezTo>
                  <a:cubicBezTo>
                    <a:pt x="1379" y="3898"/>
                    <a:pt x="1227" y="3871"/>
                    <a:pt x="1074" y="3816"/>
                  </a:cubicBezTo>
                  <a:cubicBezTo>
                    <a:pt x="864" y="3751"/>
                    <a:pt x="864" y="3620"/>
                    <a:pt x="1035" y="3463"/>
                  </a:cubicBezTo>
                  <a:cubicBezTo>
                    <a:pt x="1087" y="3410"/>
                    <a:pt x="1166" y="3358"/>
                    <a:pt x="1244" y="3345"/>
                  </a:cubicBezTo>
                  <a:cubicBezTo>
                    <a:pt x="1429" y="3307"/>
                    <a:pt x="1617" y="3288"/>
                    <a:pt x="1804" y="3288"/>
                  </a:cubicBezTo>
                  <a:close/>
                  <a:moveTo>
                    <a:pt x="1115" y="0"/>
                  </a:moveTo>
                  <a:cubicBezTo>
                    <a:pt x="1061" y="0"/>
                    <a:pt x="959" y="54"/>
                    <a:pt x="904" y="98"/>
                  </a:cubicBezTo>
                  <a:cubicBezTo>
                    <a:pt x="760" y="216"/>
                    <a:pt x="812" y="360"/>
                    <a:pt x="995" y="438"/>
                  </a:cubicBezTo>
                  <a:cubicBezTo>
                    <a:pt x="1113" y="491"/>
                    <a:pt x="1218" y="569"/>
                    <a:pt x="1283" y="674"/>
                  </a:cubicBezTo>
                  <a:cubicBezTo>
                    <a:pt x="1571" y="1145"/>
                    <a:pt x="1833" y="1617"/>
                    <a:pt x="2148" y="2167"/>
                  </a:cubicBezTo>
                  <a:cubicBezTo>
                    <a:pt x="2030" y="2088"/>
                    <a:pt x="1899" y="2036"/>
                    <a:pt x="1768" y="1996"/>
                  </a:cubicBezTo>
                  <a:cubicBezTo>
                    <a:pt x="1751" y="1995"/>
                    <a:pt x="1734" y="1994"/>
                    <a:pt x="1718" y="1994"/>
                  </a:cubicBezTo>
                  <a:cubicBezTo>
                    <a:pt x="1607" y="1994"/>
                    <a:pt x="1506" y="2031"/>
                    <a:pt x="1414" y="2088"/>
                  </a:cubicBezTo>
                  <a:cubicBezTo>
                    <a:pt x="1375" y="2114"/>
                    <a:pt x="1414" y="2298"/>
                    <a:pt x="1467" y="2389"/>
                  </a:cubicBezTo>
                  <a:cubicBezTo>
                    <a:pt x="1532" y="2494"/>
                    <a:pt x="1598" y="2612"/>
                    <a:pt x="1650" y="2730"/>
                  </a:cubicBezTo>
                  <a:cubicBezTo>
                    <a:pt x="1558" y="2690"/>
                    <a:pt x="1467" y="2638"/>
                    <a:pt x="1375" y="2572"/>
                  </a:cubicBezTo>
                  <a:cubicBezTo>
                    <a:pt x="1061" y="2350"/>
                    <a:pt x="760" y="2101"/>
                    <a:pt x="446" y="1892"/>
                  </a:cubicBezTo>
                  <a:cubicBezTo>
                    <a:pt x="387" y="1872"/>
                    <a:pt x="324" y="1862"/>
                    <a:pt x="264" y="1862"/>
                  </a:cubicBezTo>
                  <a:cubicBezTo>
                    <a:pt x="203" y="1862"/>
                    <a:pt x="144" y="1872"/>
                    <a:pt x="92" y="1892"/>
                  </a:cubicBezTo>
                  <a:cubicBezTo>
                    <a:pt x="53" y="1905"/>
                    <a:pt x="0" y="2075"/>
                    <a:pt x="13" y="2088"/>
                  </a:cubicBezTo>
                  <a:cubicBezTo>
                    <a:pt x="118" y="2140"/>
                    <a:pt x="236" y="2193"/>
                    <a:pt x="354" y="2232"/>
                  </a:cubicBezTo>
                  <a:cubicBezTo>
                    <a:pt x="472" y="2258"/>
                    <a:pt x="629" y="2232"/>
                    <a:pt x="720" y="2284"/>
                  </a:cubicBezTo>
                  <a:cubicBezTo>
                    <a:pt x="1153" y="2520"/>
                    <a:pt x="1571" y="2795"/>
                    <a:pt x="1990" y="3057"/>
                  </a:cubicBezTo>
                  <a:cubicBezTo>
                    <a:pt x="2017" y="3070"/>
                    <a:pt x="2030" y="3109"/>
                    <a:pt x="2056" y="3148"/>
                  </a:cubicBezTo>
                  <a:cubicBezTo>
                    <a:pt x="1755" y="3188"/>
                    <a:pt x="1480" y="3227"/>
                    <a:pt x="1205" y="3279"/>
                  </a:cubicBezTo>
                  <a:cubicBezTo>
                    <a:pt x="1139" y="3279"/>
                    <a:pt x="1087" y="3306"/>
                    <a:pt x="1035" y="3332"/>
                  </a:cubicBezTo>
                  <a:cubicBezTo>
                    <a:pt x="878" y="3423"/>
                    <a:pt x="694" y="3515"/>
                    <a:pt x="707" y="3738"/>
                  </a:cubicBezTo>
                  <a:cubicBezTo>
                    <a:pt x="734" y="3947"/>
                    <a:pt x="917" y="3947"/>
                    <a:pt x="1074" y="3986"/>
                  </a:cubicBezTo>
                  <a:cubicBezTo>
                    <a:pt x="1208" y="4009"/>
                    <a:pt x="1339" y="4020"/>
                    <a:pt x="1469" y="4020"/>
                  </a:cubicBezTo>
                  <a:cubicBezTo>
                    <a:pt x="1935" y="4020"/>
                    <a:pt x="2375" y="3886"/>
                    <a:pt x="2815" y="3711"/>
                  </a:cubicBezTo>
                  <a:cubicBezTo>
                    <a:pt x="2940" y="3657"/>
                    <a:pt x="3017" y="3623"/>
                    <a:pt x="3074" y="3623"/>
                  </a:cubicBezTo>
                  <a:cubicBezTo>
                    <a:pt x="3154" y="3623"/>
                    <a:pt x="3191" y="3692"/>
                    <a:pt x="3260" y="3869"/>
                  </a:cubicBezTo>
                  <a:cubicBezTo>
                    <a:pt x="3339" y="4091"/>
                    <a:pt x="3417" y="4314"/>
                    <a:pt x="3496" y="4523"/>
                  </a:cubicBezTo>
                  <a:cubicBezTo>
                    <a:pt x="3535" y="4484"/>
                    <a:pt x="3588" y="4445"/>
                    <a:pt x="3640" y="4405"/>
                  </a:cubicBezTo>
                  <a:cubicBezTo>
                    <a:pt x="3575" y="4196"/>
                    <a:pt x="3496" y="3986"/>
                    <a:pt x="3391" y="3790"/>
                  </a:cubicBezTo>
                  <a:cubicBezTo>
                    <a:pt x="3326" y="3581"/>
                    <a:pt x="3339" y="3358"/>
                    <a:pt x="3431" y="3175"/>
                  </a:cubicBezTo>
                  <a:cubicBezTo>
                    <a:pt x="3653" y="2612"/>
                    <a:pt x="3889" y="2049"/>
                    <a:pt x="3836" y="1433"/>
                  </a:cubicBezTo>
                  <a:cubicBezTo>
                    <a:pt x="3824" y="1307"/>
                    <a:pt x="3860" y="1119"/>
                    <a:pt x="3684" y="1119"/>
                  </a:cubicBezTo>
                  <a:cubicBezTo>
                    <a:pt x="3679" y="1119"/>
                    <a:pt x="3672" y="1119"/>
                    <a:pt x="3666" y="1119"/>
                  </a:cubicBezTo>
                  <a:cubicBezTo>
                    <a:pt x="3561" y="1119"/>
                    <a:pt x="3417" y="1276"/>
                    <a:pt x="3378" y="1407"/>
                  </a:cubicBezTo>
                  <a:cubicBezTo>
                    <a:pt x="3300" y="1669"/>
                    <a:pt x="3247" y="1944"/>
                    <a:pt x="3208" y="2206"/>
                  </a:cubicBezTo>
                  <a:cubicBezTo>
                    <a:pt x="3051" y="1865"/>
                    <a:pt x="2920" y="1512"/>
                    <a:pt x="2763" y="1172"/>
                  </a:cubicBezTo>
                  <a:cubicBezTo>
                    <a:pt x="2724" y="1080"/>
                    <a:pt x="2658" y="988"/>
                    <a:pt x="2580" y="923"/>
                  </a:cubicBezTo>
                  <a:cubicBezTo>
                    <a:pt x="2510" y="865"/>
                    <a:pt x="2391" y="787"/>
                    <a:pt x="2318" y="787"/>
                  </a:cubicBezTo>
                  <a:cubicBezTo>
                    <a:pt x="2308" y="787"/>
                    <a:pt x="2299" y="789"/>
                    <a:pt x="2292" y="792"/>
                  </a:cubicBezTo>
                  <a:cubicBezTo>
                    <a:pt x="2187" y="857"/>
                    <a:pt x="2108" y="975"/>
                    <a:pt x="2095" y="1093"/>
                  </a:cubicBezTo>
                  <a:cubicBezTo>
                    <a:pt x="2108" y="1342"/>
                    <a:pt x="2148" y="1564"/>
                    <a:pt x="2200" y="1800"/>
                  </a:cubicBezTo>
                  <a:cubicBezTo>
                    <a:pt x="2226" y="1865"/>
                    <a:pt x="2239" y="1931"/>
                    <a:pt x="2226" y="2009"/>
                  </a:cubicBezTo>
                  <a:cubicBezTo>
                    <a:pt x="2187" y="1970"/>
                    <a:pt x="2148" y="1931"/>
                    <a:pt x="2121" y="1892"/>
                  </a:cubicBezTo>
                  <a:cubicBezTo>
                    <a:pt x="1886" y="1486"/>
                    <a:pt x="1637" y="1093"/>
                    <a:pt x="1427" y="687"/>
                  </a:cubicBezTo>
                  <a:cubicBezTo>
                    <a:pt x="1362" y="569"/>
                    <a:pt x="1401" y="399"/>
                    <a:pt x="1349" y="268"/>
                  </a:cubicBezTo>
                  <a:cubicBezTo>
                    <a:pt x="1310" y="163"/>
                    <a:pt x="1231" y="72"/>
                    <a:pt x="1139" y="6"/>
                  </a:cubicBezTo>
                  <a:cubicBezTo>
                    <a:pt x="1133" y="2"/>
                    <a:pt x="1125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3" name="Google Shape;2023;p76"/>
          <p:cNvGrpSpPr/>
          <p:nvPr/>
        </p:nvGrpSpPr>
        <p:grpSpPr>
          <a:xfrm>
            <a:off x="3567299" y="4415294"/>
            <a:ext cx="1939437" cy="185059"/>
            <a:chOff x="3567299" y="4415294"/>
            <a:chExt cx="1939437" cy="185059"/>
          </a:xfrm>
        </p:grpSpPr>
        <p:grpSp>
          <p:nvGrpSpPr>
            <p:cNvPr id="2024" name="Google Shape;2024;p76"/>
            <p:cNvGrpSpPr/>
            <p:nvPr/>
          </p:nvGrpSpPr>
          <p:grpSpPr>
            <a:xfrm>
              <a:off x="4592959" y="4415294"/>
              <a:ext cx="913777" cy="185059"/>
              <a:chOff x="4592959" y="4415294"/>
              <a:chExt cx="913777" cy="185059"/>
            </a:xfrm>
          </p:grpSpPr>
          <p:sp>
            <p:nvSpPr>
              <p:cNvPr id="2025" name="Google Shape;2025;p76"/>
              <p:cNvSpPr/>
              <p:nvPr/>
            </p:nvSpPr>
            <p:spPr>
              <a:xfrm>
                <a:off x="4592959" y="4415294"/>
                <a:ext cx="619883" cy="185059"/>
              </a:xfrm>
              <a:custGeom>
                <a:avLst/>
                <a:gdLst/>
                <a:ahLst/>
                <a:cxnLst/>
                <a:rect l="l" t="t" r="r" b="b"/>
                <a:pathLst>
                  <a:path w="7319" h="2185" extrusionOk="0">
                    <a:moveTo>
                      <a:pt x="6218" y="0"/>
                    </a:moveTo>
                    <a:cubicBezTo>
                      <a:pt x="6054" y="0"/>
                      <a:pt x="5888" y="39"/>
                      <a:pt x="5735" y="121"/>
                    </a:cubicBezTo>
                    <a:cubicBezTo>
                      <a:pt x="5106" y="448"/>
                      <a:pt x="5329" y="1404"/>
                      <a:pt x="6049" y="1417"/>
                    </a:cubicBezTo>
                    <a:cubicBezTo>
                      <a:pt x="6285" y="1417"/>
                      <a:pt x="6533" y="1338"/>
                      <a:pt x="6573" y="1050"/>
                    </a:cubicBezTo>
                    <a:cubicBezTo>
                      <a:pt x="6586" y="932"/>
                      <a:pt x="6547" y="827"/>
                      <a:pt x="6481" y="749"/>
                    </a:cubicBezTo>
                    <a:cubicBezTo>
                      <a:pt x="6460" y="728"/>
                      <a:pt x="6425" y="722"/>
                      <a:pt x="6383" y="722"/>
                    </a:cubicBezTo>
                    <a:cubicBezTo>
                      <a:pt x="6322" y="722"/>
                      <a:pt x="6248" y="736"/>
                      <a:pt x="6193" y="736"/>
                    </a:cubicBezTo>
                    <a:lnTo>
                      <a:pt x="6285" y="814"/>
                    </a:lnTo>
                    <a:cubicBezTo>
                      <a:pt x="6272" y="945"/>
                      <a:pt x="6298" y="1116"/>
                      <a:pt x="6232" y="1181"/>
                    </a:cubicBezTo>
                    <a:cubicBezTo>
                      <a:pt x="6158" y="1261"/>
                      <a:pt x="6080" y="1298"/>
                      <a:pt x="6002" y="1298"/>
                    </a:cubicBezTo>
                    <a:cubicBezTo>
                      <a:pt x="5902" y="1298"/>
                      <a:pt x="5803" y="1234"/>
                      <a:pt x="5722" y="1116"/>
                    </a:cubicBezTo>
                    <a:cubicBezTo>
                      <a:pt x="5473" y="736"/>
                      <a:pt x="5722" y="238"/>
                      <a:pt x="6167" y="186"/>
                    </a:cubicBezTo>
                    <a:cubicBezTo>
                      <a:pt x="6190" y="184"/>
                      <a:pt x="6212" y="183"/>
                      <a:pt x="6235" y="183"/>
                    </a:cubicBezTo>
                    <a:cubicBezTo>
                      <a:pt x="6526" y="183"/>
                      <a:pt x="6807" y="338"/>
                      <a:pt x="6952" y="605"/>
                    </a:cubicBezTo>
                    <a:cubicBezTo>
                      <a:pt x="7109" y="906"/>
                      <a:pt x="7044" y="1286"/>
                      <a:pt x="6795" y="1534"/>
                    </a:cubicBezTo>
                    <a:cubicBezTo>
                      <a:pt x="6479" y="1843"/>
                      <a:pt x="6119" y="1970"/>
                      <a:pt x="5748" y="1970"/>
                    </a:cubicBezTo>
                    <a:cubicBezTo>
                      <a:pt x="5506" y="1970"/>
                      <a:pt x="5258" y="1916"/>
                      <a:pt x="5015" y="1822"/>
                    </a:cubicBezTo>
                    <a:cubicBezTo>
                      <a:pt x="4321" y="1534"/>
                      <a:pt x="3653" y="1207"/>
                      <a:pt x="2999" y="854"/>
                    </a:cubicBezTo>
                    <a:cubicBezTo>
                      <a:pt x="2520" y="609"/>
                      <a:pt x="2124" y="473"/>
                      <a:pt x="1741" y="473"/>
                    </a:cubicBezTo>
                    <a:cubicBezTo>
                      <a:pt x="1244" y="473"/>
                      <a:pt x="770" y="702"/>
                      <a:pt x="171" y="1220"/>
                    </a:cubicBezTo>
                    <a:cubicBezTo>
                      <a:pt x="105" y="1299"/>
                      <a:pt x="40" y="1390"/>
                      <a:pt x="0" y="1495"/>
                    </a:cubicBezTo>
                    <a:lnTo>
                      <a:pt x="66" y="1561"/>
                    </a:lnTo>
                    <a:cubicBezTo>
                      <a:pt x="171" y="1482"/>
                      <a:pt x="262" y="1390"/>
                      <a:pt x="354" y="1312"/>
                    </a:cubicBezTo>
                    <a:cubicBezTo>
                      <a:pt x="650" y="972"/>
                      <a:pt x="1178" y="725"/>
                      <a:pt x="1710" y="725"/>
                    </a:cubicBezTo>
                    <a:cubicBezTo>
                      <a:pt x="1978" y="725"/>
                      <a:pt x="2247" y="788"/>
                      <a:pt x="2488" y="932"/>
                    </a:cubicBezTo>
                    <a:cubicBezTo>
                      <a:pt x="3247" y="1377"/>
                      <a:pt x="4046" y="1757"/>
                      <a:pt x="4884" y="2045"/>
                    </a:cubicBezTo>
                    <a:cubicBezTo>
                      <a:pt x="5133" y="2135"/>
                      <a:pt x="5387" y="2185"/>
                      <a:pt x="5639" y="2185"/>
                    </a:cubicBezTo>
                    <a:cubicBezTo>
                      <a:pt x="6049" y="2185"/>
                      <a:pt x="6451" y="2052"/>
                      <a:pt x="6808" y="1744"/>
                    </a:cubicBezTo>
                    <a:cubicBezTo>
                      <a:pt x="7214" y="1404"/>
                      <a:pt x="7319" y="788"/>
                      <a:pt x="7044" y="409"/>
                    </a:cubicBezTo>
                    <a:cubicBezTo>
                      <a:pt x="6838" y="142"/>
                      <a:pt x="6531" y="0"/>
                      <a:pt x="6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76"/>
              <p:cNvSpPr/>
              <p:nvPr/>
            </p:nvSpPr>
            <p:spPr>
              <a:xfrm>
                <a:off x="5244943" y="4439856"/>
                <a:ext cx="96552" cy="82239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971" extrusionOk="0">
                    <a:moveTo>
                      <a:pt x="642" y="0"/>
                    </a:moveTo>
                    <a:cubicBezTo>
                      <a:pt x="633" y="0"/>
                      <a:pt x="625" y="0"/>
                      <a:pt x="616" y="1"/>
                    </a:cubicBezTo>
                    <a:cubicBezTo>
                      <a:pt x="249" y="1"/>
                      <a:pt x="1" y="210"/>
                      <a:pt x="1" y="511"/>
                    </a:cubicBezTo>
                    <a:cubicBezTo>
                      <a:pt x="14" y="773"/>
                      <a:pt x="249" y="970"/>
                      <a:pt x="577" y="970"/>
                    </a:cubicBezTo>
                    <a:cubicBezTo>
                      <a:pt x="585" y="970"/>
                      <a:pt x="593" y="970"/>
                      <a:pt x="601" y="970"/>
                    </a:cubicBezTo>
                    <a:cubicBezTo>
                      <a:pt x="879" y="970"/>
                      <a:pt x="1127" y="752"/>
                      <a:pt x="1140" y="459"/>
                    </a:cubicBezTo>
                    <a:cubicBezTo>
                      <a:pt x="1127" y="193"/>
                      <a:pt x="906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76"/>
              <p:cNvSpPr/>
              <p:nvPr/>
            </p:nvSpPr>
            <p:spPr>
              <a:xfrm>
                <a:off x="5391297" y="4455355"/>
                <a:ext cx="52257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26" extrusionOk="0">
                    <a:moveTo>
                      <a:pt x="363" y="0"/>
                    </a:moveTo>
                    <a:cubicBezTo>
                      <a:pt x="356" y="0"/>
                      <a:pt x="349" y="0"/>
                      <a:pt x="341" y="1"/>
                    </a:cubicBezTo>
                    <a:cubicBezTo>
                      <a:pt x="132" y="1"/>
                      <a:pt x="1" y="145"/>
                      <a:pt x="1" y="289"/>
                    </a:cubicBezTo>
                    <a:cubicBezTo>
                      <a:pt x="1" y="420"/>
                      <a:pt x="132" y="525"/>
                      <a:pt x="315" y="525"/>
                    </a:cubicBezTo>
                    <a:cubicBezTo>
                      <a:pt x="323" y="525"/>
                      <a:pt x="331" y="526"/>
                      <a:pt x="339" y="526"/>
                    </a:cubicBezTo>
                    <a:cubicBezTo>
                      <a:pt x="485" y="526"/>
                      <a:pt x="604" y="411"/>
                      <a:pt x="616" y="250"/>
                    </a:cubicBezTo>
                    <a:cubicBezTo>
                      <a:pt x="616" y="113"/>
                      <a:pt x="498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76"/>
              <p:cNvSpPr/>
              <p:nvPr/>
            </p:nvSpPr>
            <p:spPr>
              <a:xfrm>
                <a:off x="5478957" y="4466365"/>
                <a:ext cx="27780" cy="23461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77" extrusionOk="0">
                    <a:moveTo>
                      <a:pt x="191" y="0"/>
                    </a:moveTo>
                    <a:cubicBezTo>
                      <a:pt x="184" y="0"/>
                      <a:pt x="177" y="1"/>
                      <a:pt x="170" y="2"/>
                    </a:cubicBezTo>
                    <a:cubicBezTo>
                      <a:pt x="66" y="2"/>
                      <a:pt x="0" y="67"/>
                      <a:pt x="0" y="146"/>
                    </a:cubicBezTo>
                    <a:cubicBezTo>
                      <a:pt x="0" y="224"/>
                      <a:pt x="66" y="277"/>
                      <a:pt x="170" y="277"/>
                    </a:cubicBezTo>
                    <a:cubicBezTo>
                      <a:pt x="249" y="277"/>
                      <a:pt x="314" y="211"/>
                      <a:pt x="327" y="133"/>
                    </a:cubicBezTo>
                    <a:cubicBezTo>
                      <a:pt x="327" y="61"/>
                      <a:pt x="262" y="0"/>
                      <a:pt x="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9" name="Google Shape;2029;p76"/>
            <p:cNvGrpSpPr/>
            <p:nvPr/>
          </p:nvGrpSpPr>
          <p:grpSpPr>
            <a:xfrm>
              <a:off x="3567299" y="4415294"/>
              <a:ext cx="913775" cy="185059"/>
              <a:chOff x="3567299" y="4415294"/>
              <a:chExt cx="913775" cy="185059"/>
            </a:xfrm>
          </p:grpSpPr>
          <p:sp>
            <p:nvSpPr>
              <p:cNvPr id="2030" name="Google Shape;2030;p76"/>
              <p:cNvSpPr/>
              <p:nvPr/>
            </p:nvSpPr>
            <p:spPr>
              <a:xfrm>
                <a:off x="3860006" y="4415294"/>
                <a:ext cx="621068" cy="185059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185" extrusionOk="0">
                    <a:moveTo>
                      <a:pt x="1112" y="0"/>
                    </a:moveTo>
                    <a:cubicBezTo>
                      <a:pt x="796" y="0"/>
                      <a:pt x="486" y="142"/>
                      <a:pt x="289" y="409"/>
                    </a:cubicBezTo>
                    <a:cubicBezTo>
                      <a:pt x="0" y="788"/>
                      <a:pt x="105" y="1404"/>
                      <a:pt x="511" y="1744"/>
                    </a:cubicBezTo>
                    <a:cubicBezTo>
                      <a:pt x="876" y="2052"/>
                      <a:pt x="1281" y="2185"/>
                      <a:pt x="1693" y="2185"/>
                    </a:cubicBezTo>
                    <a:cubicBezTo>
                      <a:pt x="1945" y="2185"/>
                      <a:pt x="2200" y="2135"/>
                      <a:pt x="2449" y="2045"/>
                    </a:cubicBezTo>
                    <a:cubicBezTo>
                      <a:pt x="3274" y="1757"/>
                      <a:pt x="4085" y="1377"/>
                      <a:pt x="4845" y="932"/>
                    </a:cubicBezTo>
                    <a:cubicBezTo>
                      <a:pt x="5086" y="788"/>
                      <a:pt x="5353" y="725"/>
                      <a:pt x="5619" y="725"/>
                    </a:cubicBezTo>
                    <a:cubicBezTo>
                      <a:pt x="6147" y="725"/>
                      <a:pt x="6669" y="972"/>
                      <a:pt x="6966" y="1312"/>
                    </a:cubicBezTo>
                    <a:cubicBezTo>
                      <a:pt x="7057" y="1404"/>
                      <a:pt x="7149" y="1482"/>
                      <a:pt x="7254" y="1561"/>
                    </a:cubicBezTo>
                    <a:lnTo>
                      <a:pt x="7332" y="1495"/>
                    </a:lnTo>
                    <a:cubicBezTo>
                      <a:pt x="7280" y="1390"/>
                      <a:pt x="7227" y="1299"/>
                      <a:pt x="7149" y="1220"/>
                    </a:cubicBezTo>
                    <a:cubicBezTo>
                      <a:pt x="6550" y="702"/>
                      <a:pt x="6080" y="473"/>
                      <a:pt x="5586" y="473"/>
                    </a:cubicBezTo>
                    <a:cubicBezTo>
                      <a:pt x="5206" y="473"/>
                      <a:pt x="4812" y="609"/>
                      <a:pt x="4334" y="854"/>
                    </a:cubicBezTo>
                    <a:cubicBezTo>
                      <a:pt x="3679" y="1207"/>
                      <a:pt x="2999" y="1534"/>
                      <a:pt x="2318" y="1822"/>
                    </a:cubicBezTo>
                    <a:cubicBezTo>
                      <a:pt x="2074" y="1916"/>
                      <a:pt x="1827" y="1970"/>
                      <a:pt x="1584" y="1970"/>
                    </a:cubicBezTo>
                    <a:cubicBezTo>
                      <a:pt x="1213" y="1970"/>
                      <a:pt x="854" y="1843"/>
                      <a:pt x="537" y="1534"/>
                    </a:cubicBezTo>
                    <a:cubicBezTo>
                      <a:pt x="10" y="1032"/>
                      <a:pt x="386" y="181"/>
                      <a:pt x="1075" y="181"/>
                    </a:cubicBezTo>
                    <a:cubicBezTo>
                      <a:pt x="1105" y="181"/>
                      <a:pt x="1135" y="183"/>
                      <a:pt x="1166" y="186"/>
                    </a:cubicBezTo>
                    <a:cubicBezTo>
                      <a:pt x="1611" y="225"/>
                      <a:pt x="1860" y="736"/>
                      <a:pt x="1611" y="1116"/>
                    </a:cubicBezTo>
                    <a:cubicBezTo>
                      <a:pt x="1529" y="1234"/>
                      <a:pt x="1431" y="1298"/>
                      <a:pt x="1330" y="1298"/>
                    </a:cubicBezTo>
                    <a:cubicBezTo>
                      <a:pt x="1253" y="1298"/>
                      <a:pt x="1174" y="1261"/>
                      <a:pt x="1100" y="1181"/>
                    </a:cubicBezTo>
                    <a:cubicBezTo>
                      <a:pt x="1022" y="1116"/>
                      <a:pt x="1061" y="945"/>
                      <a:pt x="1048" y="814"/>
                    </a:cubicBezTo>
                    <a:lnTo>
                      <a:pt x="1140" y="736"/>
                    </a:lnTo>
                    <a:cubicBezTo>
                      <a:pt x="1085" y="736"/>
                      <a:pt x="1011" y="722"/>
                      <a:pt x="949" y="722"/>
                    </a:cubicBezTo>
                    <a:cubicBezTo>
                      <a:pt x="908" y="722"/>
                      <a:pt x="872" y="728"/>
                      <a:pt x="851" y="749"/>
                    </a:cubicBezTo>
                    <a:cubicBezTo>
                      <a:pt x="773" y="827"/>
                      <a:pt x="747" y="932"/>
                      <a:pt x="760" y="1050"/>
                    </a:cubicBezTo>
                    <a:cubicBezTo>
                      <a:pt x="799" y="1338"/>
                      <a:pt x="1035" y="1404"/>
                      <a:pt x="1284" y="1417"/>
                    </a:cubicBezTo>
                    <a:cubicBezTo>
                      <a:pt x="1598" y="1404"/>
                      <a:pt x="1860" y="1194"/>
                      <a:pt x="1938" y="893"/>
                    </a:cubicBezTo>
                    <a:cubicBezTo>
                      <a:pt x="2004" y="579"/>
                      <a:pt x="1860" y="278"/>
                      <a:pt x="1598" y="121"/>
                    </a:cubicBezTo>
                    <a:cubicBezTo>
                      <a:pt x="1444" y="39"/>
                      <a:pt x="1277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76"/>
              <p:cNvSpPr/>
              <p:nvPr/>
            </p:nvSpPr>
            <p:spPr>
              <a:xfrm>
                <a:off x="3731354" y="4439856"/>
                <a:ext cx="98839" cy="82239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71" extrusionOk="0">
                    <a:moveTo>
                      <a:pt x="500" y="0"/>
                    </a:moveTo>
                    <a:cubicBezTo>
                      <a:pt x="236" y="0"/>
                      <a:pt x="26" y="205"/>
                      <a:pt x="1" y="459"/>
                    </a:cubicBezTo>
                    <a:cubicBezTo>
                      <a:pt x="26" y="752"/>
                      <a:pt x="262" y="970"/>
                      <a:pt x="552" y="970"/>
                    </a:cubicBezTo>
                    <a:cubicBezTo>
                      <a:pt x="560" y="970"/>
                      <a:pt x="568" y="970"/>
                      <a:pt x="577" y="970"/>
                    </a:cubicBezTo>
                    <a:cubicBezTo>
                      <a:pt x="904" y="956"/>
                      <a:pt x="1140" y="773"/>
                      <a:pt x="1140" y="511"/>
                    </a:cubicBezTo>
                    <a:cubicBezTo>
                      <a:pt x="1166" y="210"/>
                      <a:pt x="904" y="1"/>
                      <a:pt x="524" y="1"/>
                    </a:cubicBezTo>
                    <a:cubicBezTo>
                      <a:pt x="516" y="0"/>
                      <a:pt x="5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76"/>
              <p:cNvSpPr/>
              <p:nvPr/>
            </p:nvSpPr>
            <p:spPr>
              <a:xfrm>
                <a:off x="3629381" y="4456456"/>
                <a:ext cx="53273" cy="4446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525" extrusionOk="0">
                    <a:moveTo>
                      <a:pt x="266" y="0"/>
                    </a:moveTo>
                    <a:cubicBezTo>
                      <a:pt x="131" y="0"/>
                      <a:pt x="13" y="113"/>
                      <a:pt x="0" y="250"/>
                    </a:cubicBezTo>
                    <a:cubicBezTo>
                      <a:pt x="13" y="407"/>
                      <a:pt x="157" y="525"/>
                      <a:pt x="315" y="525"/>
                    </a:cubicBezTo>
                    <a:cubicBezTo>
                      <a:pt x="498" y="512"/>
                      <a:pt x="629" y="420"/>
                      <a:pt x="629" y="276"/>
                    </a:cubicBezTo>
                    <a:cubicBezTo>
                      <a:pt x="629" y="126"/>
                      <a:pt x="498" y="0"/>
                      <a:pt x="315" y="0"/>
                    </a:cubicBezTo>
                    <a:cubicBezTo>
                      <a:pt x="306" y="0"/>
                      <a:pt x="297" y="0"/>
                      <a:pt x="288" y="1"/>
                    </a:cubicBezTo>
                    <a:cubicBezTo>
                      <a:pt x="281" y="0"/>
                      <a:pt x="274" y="0"/>
                      <a:pt x="2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76"/>
              <p:cNvSpPr/>
              <p:nvPr/>
            </p:nvSpPr>
            <p:spPr>
              <a:xfrm>
                <a:off x="3567299" y="4466365"/>
                <a:ext cx="27780" cy="23461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77" extrusionOk="0">
                    <a:moveTo>
                      <a:pt x="134" y="0"/>
                    </a:moveTo>
                    <a:cubicBezTo>
                      <a:pt x="55" y="0"/>
                      <a:pt x="0" y="61"/>
                      <a:pt x="0" y="133"/>
                    </a:cubicBezTo>
                    <a:cubicBezTo>
                      <a:pt x="13" y="211"/>
                      <a:pt x="79" y="277"/>
                      <a:pt x="157" y="277"/>
                    </a:cubicBezTo>
                    <a:cubicBezTo>
                      <a:pt x="262" y="277"/>
                      <a:pt x="327" y="224"/>
                      <a:pt x="327" y="146"/>
                    </a:cubicBezTo>
                    <a:cubicBezTo>
                      <a:pt x="327" y="54"/>
                      <a:pt x="262" y="2"/>
                      <a:pt x="157" y="2"/>
                    </a:cubicBezTo>
                    <a:cubicBezTo>
                      <a:pt x="149" y="1"/>
                      <a:pt x="142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4" name="Google Shape;2034;p76"/>
          <p:cNvGrpSpPr/>
          <p:nvPr/>
        </p:nvGrpSpPr>
        <p:grpSpPr>
          <a:xfrm>
            <a:off x="3932082" y="3205909"/>
            <a:ext cx="1207584" cy="193867"/>
            <a:chOff x="3932082" y="3375402"/>
            <a:chExt cx="1207584" cy="193867"/>
          </a:xfrm>
        </p:grpSpPr>
        <p:sp>
          <p:nvSpPr>
            <p:cNvPr id="2035" name="Google Shape;2035;p76"/>
            <p:cNvSpPr/>
            <p:nvPr/>
          </p:nvSpPr>
          <p:spPr>
            <a:xfrm>
              <a:off x="3932082" y="3375402"/>
              <a:ext cx="418139" cy="184974"/>
            </a:xfrm>
            <a:custGeom>
              <a:avLst/>
              <a:gdLst/>
              <a:ahLst/>
              <a:cxnLst/>
              <a:rect l="l" t="t" r="r" b="b"/>
              <a:pathLst>
                <a:path w="4937" h="2184" extrusionOk="0">
                  <a:moveTo>
                    <a:pt x="699" y="1"/>
                  </a:moveTo>
                  <a:cubicBezTo>
                    <a:pt x="500" y="1"/>
                    <a:pt x="309" y="112"/>
                    <a:pt x="210" y="288"/>
                  </a:cubicBezTo>
                  <a:cubicBezTo>
                    <a:pt x="0" y="616"/>
                    <a:pt x="79" y="956"/>
                    <a:pt x="197" y="1296"/>
                  </a:cubicBezTo>
                  <a:cubicBezTo>
                    <a:pt x="388" y="1861"/>
                    <a:pt x="844" y="2184"/>
                    <a:pt x="1344" y="2184"/>
                  </a:cubicBezTo>
                  <a:cubicBezTo>
                    <a:pt x="1597" y="2184"/>
                    <a:pt x="1862" y="2101"/>
                    <a:pt x="2108" y="1925"/>
                  </a:cubicBezTo>
                  <a:cubicBezTo>
                    <a:pt x="2396" y="1715"/>
                    <a:pt x="2658" y="1493"/>
                    <a:pt x="2946" y="1296"/>
                  </a:cubicBezTo>
                  <a:cubicBezTo>
                    <a:pt x="3230" y="1100"/>
                    <a:pt x="3579" y="960"/>
                    <a:pt x="3922" y="960"/>
                  </a:cubicBezTo>
                  <a:cubicBezTo>
                    <a:pt x="4197" y="960"/>
                    <a:pt x="4468" y="1049"/>
                    <a:pt x="4701" y="1270"/>
                  </a:cubicBezTo>
                  <a:cubicBezTo>
                    <a:pt x="4766" y="1336"/>
                    <a:pt x="4845" y="1427"/>
                    <a:pt x="4910" y="1506"/>
                  </a:cubicBezTo>
                  <a:lnTo>
                    <a:pt x="4936" y="1493"/>
                  </a:lnTo>
                  <a:cubicBezTo>
                    <a:pt x="4923" y="1467"/>
                    <a:pt x="4923" y="1440"/>
                    <a:pt x="4910" y="1414"/>
                  </a:cubicBezTo>
                  <a:cubicBezTo>
                    <a:pt x="4676" y="1068"/>
                    <a:pt x="4284" y="865"/>
                    <a:pt x="3875" y="865"/>
                  </a:cubicBezTo>
                  <a:cubicBezTo>
                    <a:pt x="3758" y="865"/>
                    <a:pt x="3639" y="882"/>
                    <a:pt x="3522" y="917"/>
                  </a:cubicBezTo>
                  <a:cubicBezTo>
                    <a:pt x="3143" y="1035"/>
                    <a:pt x="2763" y="1179"/>
                    <a:pt x="2396" y="1336"/>
                  </a:cubicBezTo>
                  <a:cubicBezTo>
                    <a:pt x="2038" y="1497"/>
                    <a:pt x="1670" y="1659"/>
                    <a:pt x="1256" y="1659"/>
                  </a:cubicBezTo>
                  <a:cubicBezTo>
                    <a:pt x="1201" y="1659"/>
                    <a:pt x="1144" y="1656"/>
                    <a:pt x="1087" y="1650"/>
                  </a:cubicBezTo>
                  <a:cubicBezTo>
                    <a:pt x="642" y="1571"/>
                    <a:pt x="275" y="1231"/>
                    <a:pt x="158" y="799"/>
                  </a:cubicBezTo>
                  <a:cubicBezTo>
                    <a:pt x="109" y="509"/>
                    <a:pt x="340" y="96"/>
                    <a:pt x="715" y="96"/>
                  </a:cubicBezTo>
                  <a:cubicBezTo>
                    <a:pt x="747" y="96"/>
                    <a:pt x="779" y="99"/>
                    <a:pt x="812" y="105"/>
                  </a:cubicBezTo>
                  <a:cubicBezTo>
                    <a:pt x="773" y="157"/>
                    <a:pt x="721" y="197"/>
                    <a:pt x="707" y="236"/>
                  </a:cubicBezTo>
                  <a:cubicBezTo>
                    <a:pt x="694" y="328"/>
                    <a:pt x="694" y="406"/>
                    <a:pt x="707" y="498"/>
                  </a:cubicBezTo>
                  <a:cubicBezTo>
                    <a:pt x="799" y="472"/>
                    <a:pt x="917" y="472"/>
                    <a:pt x="969" y="406"/>
                  </a:cubicBezTo>
                  <a:cubicBezTo>
                    <a:pt x="1100" y="275"/>
                    <a:pt x="982" y="53"/>
                    <a:pt x="812" y="13"/>
                  </a:cubicBezTo>
                  <a:cubicBezTo>
                    <a:pt x="775" y="5"/>
                    <a:pt x="737" y="1"/>
                    <a:pt x="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6"/>
            <p:cNvSpPr/>
            <p:nvPr/>
          </p:nvSpPr>
          <p:spPr>
            <a:xfrm>
              <a:off x="4721611" y="3384634"/>
              <a:ext cx="418055" cy="184635"/>
            </a:xfrm>
            <a:custGeom>
              <a:avLst/>
              <a:gdLst/>
              <a:ahLst/>
              <a:cxnLst/>
              <a:rect l="l" t="t" r="r" b="b"/>
              <a:pathLst>
                <a:path w="4936" h="2180" extrusionOk="0">
                  <a:moveTo>
                    <a:pt x="4223" y="1"/>
                  </a:moveTo>
                  <a:cubicBezTo>
                    <a:pt x="4190" y="1"/>
                    <a:pt x="4157" y="4"/>
                    <a:pt x="4124" y="9"/>
                  </a:cubicBezTo>
                  <a:cubicBezTo>
                    <a:pt x="3941" y="48"/>
                    <a:pt x="3836" y="284"/>
                    <a:pt x="3967" y="415"/>
                  </a:cubicBezTo>
                  <a:cubicBezTo>
                    <a:pt x="4019" y="467"/>
                    <a:pt x="4137" y="467"/>
                    <a:pt x="4229" y="494"/>
                  </a:cubicBezTo>
                  <a:cubicBezTo>
                    <a:pt x="4242" y="415"/>
                    <a:pt x="4242" y="323"/>
                    <a:pt x="4229" y="232"/>
                  </a:cubicBezTo>
                  <a:cubicBezTo>
                    <a:pt x="4229" y="192"/>
                    <a:pt x="4163" y="153"/>
                    <a:pt x="4124" y="114"/>
                  </a:cubicBezTo>
                  <a:cubicBezTo>
                    <a:pt x="4161" y="106"/>
                    <a:pt x="4198" y="102"/>
                    <a:pt x="4232" y="102"/>
                  </a:cubicBezTo>
                  <a:cubicBezTo>
                    <a:pt x="4601" y="102"/>
                    <a:pt x="4827" y="519"/>
                    <a:pt x="4779" y="795"/>
                  </a:cubicBezTo>
                  <a:cubicBezTo>
                    <a:pt x="4661" y="1240"/>
                    <a:pt x="4294" y="1567"/>
                    <a:pt x="3849" y="1646"/>
                  </a:cubicBezTo>
                  <a:cubicBezTo>
                    <a:pt x="3781" y="1655"/>
                    <a:pt x="3714" y="1659"/>
                    <a:pt x="3648" y="1659"/>
                  </a:cubicBezTo>
                  <a:cubicBezTo>
                    <a:pt x="3250" y="1659"/>
                    <a:pt x="2900" y="1502"/>
                    <a:pt x="2540" y="1345"/>
                  </a:cubicBezTo>
                  <a:cubicBezTo>
                    <a:pt x="2173" y="1174"/>
                    <a:pt x="1794" y="1030"/>
                    <a:pt x="1414" y="912"/>
                  </a:cubicBezTo>
                  <a:cubicBezTo>
                    <a:pt x="1300" y="881"/>
                    <a:pt x="1186" y="866"/>
                    <a:pt x="1072" y="866"/>
                  </a:cubicBezTo>
                  <a:cubicBezTo>
                    <a:pt x="663" y="866"/>
                    <a:pt x="272" y="1064"/>
                    <a:pt x="26" y="1423"/>
                  </a:cubicBezTo>
                  <a:cubicBezTo>
                    <a:pt x="26" y="1436"/>
                    <a:pt x="13" y="1462"/>
                    <a:pt x="0" y="1489"/>
                  </a:cubicBezTo>
                  <a:lnTo>
                    <a:pt x="26" y="1502"/>
                  </a:lnTo>
                  <a:cubicBezTo>
                    <a:pt x="92" y="1423"/>
                    <a:pt x="157" y="1345"/>
                    <a:pt x="236" y="1266"/>
                  </a:cubicBezTo>
                  <a:cubicBezTo>
                    <a:pt x="470" y="1050"/>
                    <a:pt x="743" y="961"/>
                    <a:pt x="1019" y="961"/>
                  </a:cubicBezTo>
                  <a:cubicBezTo>
                    <a:pt x="1361" y="961"/>
                    <a:pt x="1708" y="1097"/>
                    <a:pt x="1990" y="1292"/>
                  </a:cubicBezTo>
                  <a:cubicBezTo>
                    <a:pt x="2278" y="1502"/>
                    <a:pt x="2540" y="1724"/>
                    <a:pt x="2828" y="1921"/>
                  </a:cubicBezTo>
                  <a:cubicBezTo>
                    <a:pt x="3075" y="2097"/>
                    <a:pt x="3341" y="2180"/>
                    <a:pt x="3594" y="2180"/>
                  </a:cubicBezTo>
                  <a:cubicBezTo>
                    <a:pt x="4093" y="2180"/>
                    <a:pt x="4549" y="1860"/>
                    <a:pt x="4739" y="1305"/>
                  </a:cubicBezTo>
                  <a:cubicBezTo>
                    <a:pt x="4870" y="952"/>
                    <a:pt x="4936" y="624"/>
                    <a:pt x="4726" y="284"/>
                  </a:cubicBezTo>
                  <a:cubicBezTo>
                    <a:pt x="4625" y="104"/>
                    <a:pt x="4426" y="1"/>
                    <a:pt x="4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7" name="Google Shape;2037;p76"/>
          <p:cNvSpPr/>
          <p:nvPr/>
        </p:nvSpPr>
        <p:spPr>
          <a:xfrm>
            <a:off x="6686901" y="1189219"/>
            <a:ext cx="1610809" cy="1079230"/>
          </a:xfrm>
          <a:custGeom>
            <a:avLst/>
            <a:gdLst/>
            <a:ahLst/>
            <a:cxnLst/>
            <a:rect l="l" t="t" r="r" b="b"/>
            <a:pathLst>
              <a:path w="17139" h="11483" extrusionOk="0">
                <a:moveTo>
                  <a:pt x="8864" y="0"/>
                </a:moveTo>
                <a:lnTo>
                  <a:pt x="10186" y="0"/>
                </a:lnTo>
                <a:cubicBezTo>
                  <a:pt x="10474" y="0"/>
                  <a:pt x="10762" y="27"/>
                  <a:pt x="11050" y="79"/>
                </a:cubicBezTo>
                <a:cubicBezTo>
                  <a:pt x="11312" y="131"/>
                  <a:pt x="11574" y="184"/>
                  <a:pt x="11836" y="249"/>
                </a:cubicBezTo>
                <a:cubicBezTo>
                  <a:pt x="12032" y="288"/>
                  <a:pt x="12215" y="354"/>
                  <a:pt x="12399" y="432"/>
                </a:cubicBezTo>
                <a:cubicBezTo>
                  <a:pt x="12451" y="446"/>
                  <a:pt x="12503" y="472"/>
                  <a:pt x="12556" y="485"/>
                </a:cubicBezTo>
                <a:cubicBezTo>
                  <a:pt x="12647" y="537"/>
                  <a:pt x="12765" y="576"/>
                  <a:pt x="12883" y="590"/>
                </a:cubicBezTo>
                <a:cubicBezTo>
                  <a:pt x="12988" y="616"/>
                  <a:pt x="13106" y="655"/>
                  <a:pt x="13210" y="707"/>
                </a:cubicBezTo>
                <a:cubicBezTo>
                  <a:pt x="13368" y="799"/>
                  <a:pt x="13551" y="878"/>
                  <a:pt x="13721" y="969"/>
                </a:cubicBezTo>
                <a:cubicBezTo>
                  <a:pt x="13970" y="1126"/>
                  <a:pt x="14205" y="1283"/>
                  <a:pt x="14467" y="1441"/>
                </a:cubicBezTo>
                <a:cubicBezTo>
                  <a:pt x="14520" y="1467"/>
                  <a:pt x="14572" y="1519"/>
                  <a:pt x="14624" y="1558"/>
                </a:cubicBezTo>
                <a:lnTo>
                  <a:pt x="15056" y="1886"/>
                </a:lnTo>
                <a:cubicBezTo>
                  <a:pt x="15083" y="1899"/>
                  <a:pt x="15109" y="1912"/>
                  <a:pt x="15122" y="1938"/>
                </a:cubicBezTo>
                <a:cubicBezTo>
                  <a:pt x="15344" y="2134"/>
                  <a:pt x="15554" y="2331"/>
                  <a:pt x="15750" y="2553"/>
                </a:cubicBezTo>
                <a:cubicBezTo>
                  <a:pt x="15855" y="2684"/>
                  <a:pt x="15973" y="2815"/>
                  <a:pt x="16091" y="2946"/>
                </a:cubicBezTo>
                <a:cubicBezTo>
                  <a:pt x="16117" y="2985"/>
                  <a:pt x="16156" y="3025"/>
                  <a:pt x="16182" y="3077"/>
                </a:cubicBezTo>
                <a:cubicBezTo>
                  <a:pt x="16235" y="3156"/>
                  <a:pt x="16287" y="3247"/>
                  <a:pt x="16339" y="3339"/>
                </a:cubicBezTo>
                <a:cubicBezTo>
                  <a:pt x="16418" y="3470"/>
                  <a:pt x="16510" y="3601"/>
                  <a:pt x="16601" y="3719"/>
                </a:cubicBezTo>
                <a:cubicBezTo>
                  <a:pt x="16628" y="3758"/>
                  <a:pt x="16654" y="3797"/>
                  <a:pt x="16680" y="3836"/>
                </a:cubicBezTo>
                <a:cubicBezTo>
                  <a:pt x="16772" y="3993"/>
                  <a:pt x="16863" y="4137"/>
                  <a:pt x="16942" y="4295"/>
                </a:cubicBezTo>
                <a:cubicBezTo>
                  <a:pt x="17033" y="4452"/>
                  <a:pt x="17086" y="4635"/>
                  <a:pt x="17099" y="4818"/>
                </a:cubicBezTo>
                <a:cubicBezTo>
                  <a:pt x="17099" y="4910"/>
                  <a:pt x="17125" y="5015"/>
                  <a:pt x="17125" y="5106"/>
                </a:cubicBezTo>
                <a:cubicBezTo>
                  <a:pt x="17125" y="5198"/>
                  <a:pt x="17138" y="5355"/>
                  <a:pt x="17125" y="5473"/>
                </a:cubicBezTo>
                <a:cubicBezTo>
                  <a:pt x="17112" y="5735"/>
                  <a:pt x="17060" y="5983"/>
                  <a:pt x="16981" y="6232"/>
                </a:cubicBezTo>
                <a:cubicBezTo>
                  <a:pt x="16942" y="6337"/>
                  <a:pt x="16902" y="6442"/>
                  <a:pt x="16863" y="6560"/>
                </a:cubicBezTo>
                <a:cubicBezTo>
                  <a:pt x="16850" y="6599"/>
                  <a:pt x="16850" y="6638"/>
                  <a:pt x="16850" y="6677"/>
                </a:cubicBezTo>
                <a:cubicBezTo>
                  <a:pt x="16876" y="6821"/>
                  <a:pt x="16863" y="6952"/>
                  <a:pt x="16837" y="7096"/>
                </a:cubicBezTo>
                <a:cubicBezTo>
                  <a:pt x="16785" y="7332"/>
                  <a:pt x="16719" y="7581"/>
                  <a:pt x="16614" y="7803"/>
                </a:cubicBezTo>
                <a:cubicBezTo>
                  <a:pt x="16536" y="8052"/>
                  <a:pt x="16418" y="8275"/>
                  <a:pt x="16274" y="8484"/>
                </a:cubicBezTo>
                <a:cubicBezTo>
                  <a:pt x="16182" y="8628"/>
                  <a:pt x="16091" y="8785"/>
                  <a:pt x="15986" y="8929"/>
                </a:cubicBezTo>
                <a:cubicBezTo>
                  <a:pt x="15960" y="8982"/>
                  <a:pt x="15921" y="9021"/>
                  <a:pt x="15881" y="9060"/>
                </a:cubicBezTo>
                <a:cubicBezTo>
                  <a:pt x="15790" y="9139"/>
                  <a:pt x="15711" y="9230"/>
                  <a:pt x="15633" y="9335"/>
                </a:cubicBezTo>
                <a:cubicBezTo>
                  <a:pt x="15541" y="9440"/>
                  <a:pt x="15449" y="9531"/>
                  <a:pt x="15331" y="9623"/>
                </a:cubicBezTo>
                <a:cubicBezTo>
                  <a:pt x="15240" y="9689"/>
                  <a:pt x="15148" y="9767"/>
                  <a:pt x="15056" y="9846"/>
                </a:cubicBezTo>
                <a:cubicBezTo>
                  <a:pt x="14808" y="10055"/>
                  <a:pt x="14533" y="10225"/>
                  <a:pt x="14232" y="10356"/>
                </a:cubicBezTo>
                <a:cubicBezTo>
                  <a:pt x="13944" y="10487"/>
                  <a:pt x="13656" y="10618"/>
                  <a:pt x="13368" y="10736"/>
                </a:cubicBezTo>
                <a:cubicBezTo>
                  <a:pt x="13001" y="10893"/>
                  <a:pt x="12608" y="10998"/>
                  <a:pt x="12202" y="11063"/>
                </a:cubicBezTo>
                <a:cubicBezTo>
                  <a:pt x="11875" y="11116"/>
                  <a:pt x="11548" y="11181"/>
                  <a:pt x="11220" y="11233"/>
                </a:cubicBezTo>
                <a:cubicBezTo>
                  <a:pt x="11129" y="11246"/>
                  <a:pt x="11037" y="11246"/>
                  <a:pt x="10932" y="11260"/>
                </a:cubicBezTo>
                <a:cubicBezTo>
                  <a:pt x="10435" y="11312"/>
                  <a:pt x="9937" y="11312"/>
                  <a:pt x="9440" y="11273"/>
                </a:cubicBezTo>
                <a:cubicBezTo>
                  <a:pt x="9388" y="11273"/>
                  <a:pt x="9335" y="11273"/>
                  <a:pt x="9283" y="11299"/>
                </a:cubicBezTo>
                <a:cubicBezTo>
                  <a:pt x="9047" y="11364"/>
                  <a:pt x="8798" y="11417"/>
                  <a:pt x="8537" y="11456"/>
                </a:cubicBezTo>
                <a:cubicBezTo>
                  <a:pt x="8510" y="11456"/>
                  <a:pt x="8471" y="11469"/>
                  <a:pt x="8445" y="11469"/>
                </a:cubicBezTo>
                <a:cubicBezTo>
                  <a:pt x="8118" y="11469"/>
                  <a:pt x="7790" y="11482"/>
                  <a:pt x="7463" y="11482"/>
                </a:cubicBezTo>
                <a:cubicBezTo>
                  <a:pt x="7162" y="11482"/>
                  <a:pt x="6874" y="11456"/>
                  <a:pt x="6586" y="11404"/>
                </a:cubicBezTo>
                <a:cubicBezTo>
                  <a:pt x="6547" y="11404"/>
                  <a:pt x="6507" y="11391"/>
                  <a:pt x="6468" y="11391"/>
                </a:cubicBezTo>
                <a:cubicBezTo>
                  <a:pt x="6219" y="11404"/>
                  <a:pt x="5984" y="11391"/>
                  <a:pt x="5748" y="11377"/>
                </a:cubicBezTo>
                <a:cubicBezTo>
                  <a:pt x="5499" y="11351"/>
                  <a:pt x="5264" y="11286"/>
                  <a:pt x="5028" y="11207"/>
                </a:cubicBezTo>
                <a:cubicBezTo>
                  <a:pt x="4766" y="11102"/>
                  <a:pt x="4504" y="11011"/>
                  <a:pt x="4255" y="10893"/>
                </a:cubicBezTo>
                <a:cubicBezTo>
                  <a:pt x="4124" y="10841"/>
                  <a:pt x="4007" y="10775"/>
                  <a:pt x="3876" y="10710"/>
                </a:cubicBezTo>
                <a:cubicBezTo>
                  <a:pt x="3836" y="10697"/>
                  <a:pt x="3784" y="10670"/>
                  <a:pt x="3745" y="10657"/>
                </a:cubicBezTo>
                <a:cubicBezTo>
                  <a:pt x="3679" y="10631"/>
                  <a:pt x="3627" y="10618"/>
                  <a:pt x="3562" y="10605"/>
                </a:cubicBezTo>
                <a:cubicBezTo>
                  <a:pt x="3339" y="10553"/>
                  <a:pt x="3116" y="10474"/>
                  <a:pt x="2907" y="10382"/>
                </a:cubicBezTo>
                <a:cubicBezTo>
                  <a:pt x="2632" y="10265"/>
                  <a:pt x="2344" y="10160"/>
                  <a:pt x="2069" y="10029"/>
                </a:cubicBezTo>
                <a:cubicBezTo>
                  <a:pt x="1742" y="9885"/>
                  <a:pt x="1454" y="9689"/>
                  <a:pt x="1192" y="9440"/>
                </a:cubicBezTo>
                <a:cubicBezTo>
                  <a:pt x="904" y="9165"/>
                  <a:pt x="655" y="8851"/>
                  <a:pt x="459" y="8497"/>
                </a:cubicBezTo>
                <a:cubicBezTo>
                  <a:pt x="406" y="8419"/>
                  <a:pt x="380" y="8340"/>
                  <a:pt x="341" y="8261"/>
                </a:cubicBezTo>
                <a:cubicBezTo>
                  <a:pt x="275" y="8065"/>
                  <a:pt x="210" y="7869"/>
                  <a:pt x="144" y="7659"/>
                </a:cubicBezTo>
                <a:cubicBezTo>
                  <a:pt x="92" y="7463"/>
                  <a:pt x="53" y="7240"/>
                  <a:pt x="40" y="7031"/>
                </a:cubicBezTo>
                <a:cubicBezTo>
                  <a:pt x="14" y="6599"/>
                  <a:pt x="0" y="6154"/>
                  <a:pt x="27" y="5722"/>
                </a:cubicBezTo>
                <a:cubicBezTo>
                  <a:pt x="27" y="5591"/>
                  <a:pt x="27" y="5447"/>
                  <a:pt x="40" y="5316"/>
                </a:cubicBezTo>
                <a:cubicBezTo>
                  <a:pt x="40" y="5080"/>
                  <a:pt x="79" y="4871"/>
                  <a:pt x="158" y="4661"/>
                </a:cubicBezTo>
                <a:cubicBezTo>
                  <a:pt x="197" y="4504"/>
                  <a:pt x="262" y="4360"/>
                  <a:pt x="315" y="4216"/>
                </a:cubicBezTo>
                <a:cubicBezTo>
                  <a:pt x="367" y="4098"/>
                  <a:pt x="406" y="3993"/>
                  <a:pt x="459" y="3876"/>
                </a:cubicBezTo>
                <a:cubicBezTo>
                  <a:pt x="511" y="3758"/>
                  <a:pt x="603" y="3601"/>
                  <a:pt x="668" y="3470"/>
                </a:cubicBezTo>
                <a:cubicBezTo>
                  <a:pt x="786" y="3221"/>
                  <a:pt x="943" y="2998"/>
                  <a:pt x="1126" y="2789"/>
                </a:cubicBezTo>
                <a:cubicBezTo>
                  <a:pt x="1270" y="2632"/>
                  <a:pt x="1401" y="2462"/>
                  <a:pt x="1545" y="2305"/>
                </a:cubicBezTo>
                <a:cubicBezTo>
                  <a:pt x="1624" y="2200"/>
                  <a:pt x="1702" y="2108"/>
                  <a:pt x="1794" y="2017"/>
                </a:cubicBezTo>
                <a:cubicBezTo>
                  <a:pt x="1886" y="1925"/>
                  <a:pt x="1977" y="1846"/>
                  <a:pt x="2082" y="1768"/>
                </a:cubicBezTo>
                <a:cubicBezTo>
                  <a:pt x="2239" y="1637"/>
                  <a:pt x="2396" y="1519"/>
                  <a:pt x="2567" y="1401"/>
                </a:cubicBezTo>
                <a:cubicBezTo>
                  <a:pt x="2737" y="1296"/>
                  <a:pt x="2855" y="1231"/>
                  <a:pt x="3012" y="1139"/>
                </a:cubicBezTo>
                <a:cubicBezTo>
                  <a:pt x="3156" y="1061"/>
                  <a:pt x="3273" y="995"/>
                  <a:pt x="3404" y="917"/>
                </a:cubicBezTo>
                <a:cubicBezTo>
                  <a:pt x="3496" y="851"/>
                  <a:pt x="3588" y="812"/>
                  <a:pt x="3692" y="786"/>
                </a:cubicBezTo>
                <a:cubicBezTo>
                  <a:pt x="4007" y="681"/>
                  <a:pt x="4308" y="576"/>
                  <a:pt x="4622" y="485"/>
                </a:cubicBezTo>
                <a:cubicBezTo>
                  <a:pt x="4831" y="419"/>
                  <a:pt x="5041" y="380"/>
                  <a:pt x="5264" y="341"/>
                </a:cubicBezTo>
                <a:cubicBezTo>
                  <a:pt x="5538" y="275"/>
                  <a:pt x="5826" y="223"/>
                  <a:pt x="6114" y="171"/>
                </a:cubicBezTo>
                <a:cubicBezTo>
                  <a:pt x="6298" y="144"/>
                  <a:pt x="6481" y="131"/>
                  <a:pt x="6651" y="105"/>
                </a:cubicBezTo>
                <a:cubicBezTo>
                  <a:pt x="6874" y="79"/>
                  <a:pt x="7083" y="66"/>
                  <a:pt x="7306" y="40"/>
                </a:cubicBezTo>
                <a:cubicBezTo>
                  <a:pt x="7345" y="27"/>
                  <a:pt x="7398" y="27"/>
                  <a:pt x="7437" y="27"/>
                </a:cubicBezTo>
                <a:close/>
                <a:moveTo>
                  <a:pt x="3679" y="1152"/>
                </a:moveTo>
                <a:cubicBezTo>
                  <a:pt x="3823" y="1126"/>
                  <a:pt x="3967" y="1074"/>
                  <a:pt x="4085" y="1008"/>
                </a:cubicBezTo>
                <a:cubicBezTo>
                  <a:pt x="4190" y="943"/>
                  <a:pt x="4295" y="891"/>
                  <a:pt x="4413" y="864"/>
                </a:cubicBezTo>
                <a:cubicBezTo>
                  <a:pt x="4740" y="760"/>
                  <a:pt x="5080" y="694"/>
                  <a:pt x="5421" y="655"/>
                </a:cubicBezTo>
                <a:cubicBezTo>
                  <a:pt x="5643" y="629"/>
                  <a:pt x="5879" y="603"/>
                  <a:pt x="6101" y="576"/>
                </a:cubicBezTo>
                <a:cubicBezTo>
                  <a:pt x="6494" y="511"/>
                  <a:pt x="6887" y="498"/>
                  <a:pt x="7280" y="511"/>
                </a:cubicBezTo>
                <a:cubicBezTo>
                  <a:pt x="7332" y="511"/>
                  <a:pt x="7384" y="511"/>
                  <a:pt x="7437" y="511"/>
                </a:cubicBezTo>
                <a:cubicBezTo>
                  <a:pt x="7738" y="472"/>
                  <a:pt x="8039" y="459"/>
                  <a:pt x="8340" y="472"/>
                </a:cubicBezTo>
                <a:lnTo>
                  <a:pt x="8877" y="472"/>
                </a:lnTo>
                <a:cubicBezTo>
                  <a:pt x="9100" y="472"/>
                  <a:pt x="9309" y="485"/>
                  <a:pt x="9518" y="524"/>
                </a:cubicBezTo>
                <a:cubicBezTo>
                  <a:pt x="9623" y="550"/>
                  <a:pt x="9728" y="576"/>
                  <a:pt x="9846" y="590"/>
                </a:cubicBezTo>
                <a:cubicBezTo>
                  <a:pt x="10003" y="603"/>
                  <a:pt x="10173" y="616"/>
                  <a:pt x="10330" y="642"/>
                </a:cubicBezTo>
                <a:cubicBezTo>
                  <a:pt x="10723" y="681"/>
                  <a:pt x="11116" y="773"/>
                  <a:pt x="11482" y="917"/>
                </a:cubicBezTo>
                <a:cubicBezTo>
                  <a:pt x="11522" y="930"/>
                  <a:pt x="11574" y="943"/>
                  <a:pt x="11626" y="969"/>
                </a:cubicBezTo>
                <a:cubicBezTo>
                  <a:pt x="11875" y="1048"/>
                  <a:pt x="12137" y="1152"/>
                  <a:pt x="12373" y="1270"/>
                </a:cubicBezTo>
                <a:cubicBezTo>
                  <a:pt x="12556" y="1362"/>
                  <a:pt x="12739" y="1454"/>
                  <a:pt x="12922" y="1532"/>
                </a:cubicBezTo>
                <a:cubicBezTo>
                  <a:pt x="13040" y="1571"/>
                  <a:pt x="13158" y="1637"/>
                  <a:pt x="13263" y="1689"/>
                </a:cubicBezTo>
                <a:cubicBezTo>
                  <a:pt x="13525" y="1833"/>
                  <a:pt x="13773" y="1977"/>
                  <a:pt x="14022" y="2121"/>
                </a:cubicBezTo>
                <a:cubicBezTo>
                  <a:pt x="14127" y="2187"/>
                  <a:pt x="14232" y="2265"/>
                  <a:pt x="14323" y="2344"/>
                </a:cubicBezTo>
                <a:cubicBezTo>
                  <a:pt x="14376" y="2383"/>
                  <a:pt x="14441" y="2422"/>
                  <a:pt x="14507" y="2462"/>
                </a:cubicBezTo>
                <a:cubicBezTo>
                  <a:pt x="14716" y="2580"/>
                  <a:pt x="14926" y="2737"/>
                  <a:pt x="15109" y="2907"/>
                </a:cubicBezTo>
                <a:lnTo>
                  <a:pt x="15266" y="3051"/>
                </a:lnTo>
                <a:cubicBezTo>
                  <a:pt x="15266" y="3038"/>
                  <a:pt x="15266" y="3012"/>
                  <a:pt x="15253" y="2985"/>
                </a:cubicBezTo>
                <a:cubicBezTo>
                  <a:pt x="15161" y="2802"/>
                  <a:pt x="15070" y="2632"/>
                  <a:pt x="14978" y="2449"/>
                </a:cubicBezTo>
                <a:cubicBezTo>
                  <a:pt x="14952" y="2409"/>
                  <a:pt x="14926" y="2370"/>
                  <a:pt x="14899" y="2344"/>
                </a:cubicBezTo>
                <a:cubicBezTo>
                  <a:pt x="14755" y="2200"/>
                  <a:pt x="14598" y="2043"/>
                  <a:pt x="14454" y="1899"/>
                </a:cubicBezTo>
                <a:cubicBezTo>
                  <a:pt x="14428" y="1873"/>
                  <a:pt x="14402" y="1859"/>
                  <a:pt x="14376" y="1833"/>
                </a:cubicBezTo>
                <a:cubicBezTo>
                  <a:pt x="14258" y="1729"/>
                  <a:pt x="14127" y="1650"/>
                  <a:pt x="13983" y="1585"/>
                </a:cubicBezTo>
                <a:cubicBezTo>
                  <a:pt x="13643" y="1401"/>
                  <a:pt x="13289" y="1218"/>
                  <a:pt x="12936" y="1035"/>
                </a:cubicBezTo>
                <a:cubicBezTo>
                  <a:pt x="12896" y="1008"/>
                  <a:pt x="12844" y="995"/>
                  <a:pt x="12805" y="982"/>
                </a:cubicBezTo>
                <a:cubicBezTo>
                  <a:pt x="12608" y="904"/>
                  <a:pt x="12412" y="825"/>
                  <a:pt x="12229" y="747"/>
                </a:cubicBezTo>
                <a:cubicBezTo>
                  <a:pt x="12058" y="668"/>
                  <a:pt x="11875" y="616"/>
                  <a:pt x="11692" y="576"/>
                </a:cubicBezTo>
                <a:cubicBezTo>
                  <a:pt x="11456" y="537"/>
                  <a:pt x="11234" y="485"/>
                  <a:pt x="10998" y="446"/>
                </a:cubicBezTo>
                <a:cubicBezTo>
                  <a:pt x="10762" y="393"/>
                  <a:pt x="10527" y="367"/>
                  <a:pt x="10278" y="367"/>
                </a:cubicBezTo>
                <a:cubicBezTo>
                  <a:pt x="9597" y="367"/>
                  <a:pt x="8916" y="367"/>
                  <a:pt x="8235" y="354"/>
                </a:cubicBezTo>
                <a:cubicBezTo>
                  <a:pt x="8118" y="354"/>
                  <a:pt x="8000" y="354"/>
                  <a:pt x="7869" y="341"/>
                </a:cubicBezTo>
                <a:cubicBezTo>
                  <a:pt x="7659" y="328"/>
                  <a:pt x="7450" y="328"/>
                  <a:pt x="7240" y="354"/>
                </a:cubicBezTo>
                <a:cubicBezTo>
                  <a:pt x="7110" y="367"/>
                  <a:pt x="6992" y="367"/>
                  <a:pt x="6874" y="380"/>
                </a:cubicBezTo>
                <a:cubicBezTo>
                  <a:pt x="6677" y="406"/>
                  <a:pt x="6481" y="406"/>
                  <a:pt x="6298" y="446"/>
                </a:cubicBezTo>
                <a:cubicBezTo>
                  <a:pt x="5957" y="485"/>
                  <a:pt x="5617" y="550"/>
                  <a:pt x="5277" y="603"/>
                </a:cubicBezTo>
                <a:cubicBezTo>
                  <a:pt x="5067" y="642"/>
                  <a:pt x="4858" y="681"/>
                  <a:pt x="4648" y="747"/>
                </a:cubicBezTo>
                <a:lnTo>
                  <a:pt x="4138" y="917"/>
                </a:lnTo>
                <a:cubicBezTo>
                  <a:pt x="3980" y="969"/>
                  <a:pt x="3836" y="1048"/>
                  <a:pt x="3692" y="1126"/>
                </a:cubicBezTo>
                <a:cubicBezTo>
                  <a:pt x="3692" y="1126"/>
                  <a:pt x="3692" y="1139"/>
                  <a:pt x="3679" y="1152"/>
                </a:cubicBezTo>
                <a:close/>
                <a:moveTo>
                  <a:pt x="15344" y="7960"/>
                </a:moveTo>
                <a:lnTo>
                  <a:pt x="15358" y="7973"/>
                </a:lnTo>
                <a:cubicBezTo>
                  <a:pt x="15502" y="7829"/>
                  <a:pt x="15646" y="7672"/>
                  <a:pt x="15763" y="7515"/>
                </a:cubicBezTo>
                <a:cubicBezTo>
                  <a:pt x="15960" y="7266"/>
                  <a:pt x="16117" y="7005"/>
                  <a:pt x="16287" y="6743"/>
                </a:cubicBezTo>
                <a:cubicBezTo>
                  <a:pt x="16313" y="6704"/>
                  <a:pt x="16339" y="6664"/>
                  <a:pt x="16366" y="6612"/>
                </a:cubicBezTo>
                <a:cubicBezTo>
                  <a:pt x="16536" y="6285"/>
                  <a:pt x="16641" y="5931"/>
                  <a:pt x="16693" y="5551"/>
                </a:cubicBezTo>
                <a:cubicBezTo>
                  <a:pt x="16706" y="5407"/>
                  <a:pt x="16706" y="5263"/>
                  <a:pt x="16693" y="5119"/>
                </a:cubicBezTo>
                <a:cubicBezTo>
                  <a:pt x="16693" y="5041"/>
                  <a:pt x="16667" y="4949"/>
                  <a:pt x="16667" y="4871"/>
                </a:cubicBezTo>
                <a:cubicBezTo>
                  <a:pt x="16654" y="4700"/>
                  <a:pt x="16614" y="4543"/>
                  <a:pt x="16523" y="4412"/>
                </a:cubicBezTo>
                <a:cubicBezTo>
                  <a:pt x="16484" y="4334"/>
                  <a:pt x="16444" y="4268"/>
                  <a:pt x="16405" y="4203"/>
                </a:cubicBezTo>
                <a:cubicBezTo>
                  <a:pt x="16353" y="4098"/>
                  <a:pt x="16287" y="4007"/>
                  <a:pt x="16222" y="3915"/>
                </a:cubicBezTo>
                <a:cubicBezTo>
                  <a:pt x="16222" y="3902"/>
                  <a:pt x="16209" y="3889"/>
                  <a:pt x="16182" y="3902"/>
                </a:cubicBezTo>
                <a:cubicBezTo>
                  <a:pt x="16209" y="4020"/>
                  <a:pt x="16222" y="4137"/>
                  <a:pt x="16235" y="4242"/>
                </a:cubicBezTo>
                <a:cubicBezTo>
                  <a:pt x="16274" y="4504"/>
                  <a:pt x="16274" y="4766"/>
                  <a:pt x="16261" y="5041"/>
                </a:cubicBezTo>
                <a:cubicBezTo>
                  <a:pt x="16235" y="5263"/>
                  <a:pt x="16209" y="5499"/>
                  <a:pt x="16169" y="5735"/>
                </a:cubicBezTo>
                <a:cubicBezTo>
                  <a:pt x="16143" y="5997"/>
                  <a:pt x="16078" y="6245"/>
                  <a:pt x="16012" y="6507"/>
                </a:cubicBezTo>
                <a:cubicBezTo>
                  <a:pt x="15907" y="6834"/>
                  <a:pt x="15777" y="7122"/>
                  <a:pt x="15646" y="7437"/>
                </a:cubicBezTo>
                <a:cubicBezTo>
                  <a:pt x="15580" y="7581"/>
                  <a:pt x="15515" y="7712"/>
                  <a:pt x="15423" y="7843"/>
                </a:cubicBezTo>
                <a:cubicBezTo>
                  <a:pt x="15397" y="7882"/>
                  <a:pt x="15371" y="7921"/>
                  <a:pt x="15344" y="7960"/>
                </a:cubicBezTo>
                <a:close/>
                <a:moveTo>
                  <a:pt x="2828" y="9924"/>
                </a:moveTo>
                <a:lnTo>
                  <a:pt x="2855" y="9898"/>
                </a:lnTo>
                <a:cubicBezTo>
                  <a:pt x="2776" y="9846"/>
                  <a:pt x="2684" y="9793"/>
                  <a:pt x="2606" y="9741"/>
                </a:cubicBezTo>
                <a:cubicBezTo>
                  <a:pt x="2409" y="9623"/>
                  <a:pt x="2226" y="9492"/>
                  <a:pt x="2043" y="9348"/>
                </a:cubicBezTo>
                <a:cubicBezTo>
                  <a:pt x="1807" y="9178"/>
                  <a:pt x="1598" y="8968"/>
                  <a:pt x="1441" y="8733"/>
                </a:cubicBezTo>
                <a:cubicBezTo>
                  <a:pt x="1231" y="8432"/>
                  <a:pt x="1048" y="8091"/>
                  <a:pt x="904" y="7751"/>
                </a:cubicBezTo>
                <a:cubicBezTo>
                  <a:pt x="812" y="7502"/>
                  <a:pt x="734" y="7253"/>
                  <a:pt x="642" y="7005"/>
                </a:cubicBezTo>
                <a:cubicBezTo>
                  <a:pt x="642" y="7005"/>
                  <a:pt x="629" y="6992"/>
                  <a:pt x="629" y="6978"/>
                </a:cubicBezTo>
                <a:cubicBezTo>
                  <a:pt x="524" y="6664"/>
                  <a:pt x="459" y="6337"/>
                  <a:pt x="446" y="6010"/>
                </a:cubicBezTo>
                <a:cubicBezTo>
                  <a:pt x="419" y="5722"/>
                  <a:pt x="419" y="5447"/>
                  <a:pt x="446" y="5159"/>
                </a:cubicBezTo>
                <a:cubicBezTo>
                  <a:pt x="446" y="5132"/>
                  <a:pt x="446" y="5119"/>
                  <a:pt x="446" y="5093"/>
                </a:cubicBezTo>
                <a:lnTo>
                  <a:pt x="446" y="5028"/>
                </a:lnTo>
                <a:cubicBezTo>
                  <a:pt x="419" y="5159"/>
                  <a:pt x="393" y="5276"/>
                  <a:pt x="393" y="5407"/>
                </a:cubicBezTo>
                <a:lnTo>
                  <a:pt x="393" y="6599"/>
                </a:lnTo>
                <a:cubicBezTo>
                  <a:pt x="393" y="6730"/>
                  <a:pt x="419" y="6861"/>
                  <a:pt x="419" y="6992"/>
                </a:cubicBezTo>
                <a:cubicBezTo>
                  <a:pt x="432" y="7188"/>
                  <a:pt x="472" y="7371"/>
                  <a:pt x="524" y="7555"/>
                </a:cubicBezTo>
                <a:cubicBezTo>
                  <a:pt x="577" y="7712"/>
                  <a:pt x="642" y="7895"/>
                  <a:pt x="694" y="8065"/>
                </a:cubicBezTo>
                <a:cubicBezTo>
                  <a:pt x="734" y="8196"/>
                  <a:pt x="799" y="8327"/>
                  <a:pt x="878" y="8445"/>
                </a:cubicBezTo>
                <a:cubicBezTo>
                  <a:pt x="995" y="8589"/>
                  <a:pt x="1113" y="8746"/>
                  <a:pt x="1231" y="8903"/>
                </a:cubicBezTo>
                <a:cubicBezTo>
                  <a:pt x="1493" y="9204"/>
                  <a:pt x="1807" y="9453"/>
                  <a:pt x="2174" y="9636"/>
                </a:cubicBezTo>
                <a:cubicBezTo>
                  <a:pt x="2370" y="9728"/>
                  <a:pt x="2580" y="9806"/>
                  <a:pt x="2776" y="9898"/>
                </a:cubicBezTo>
                <a:cubicBezTo>
                  <a:pt x="2802" y="9898"/>
                  <a:pt x="2815" y="9911"/>
                  <a:pt x="2828" y="9911"/>
                </a:cubicBezTo>
                <a:close/>
                <a:moveTo>
                  <a:pt x="16104" y="7790"/>
                </a:moveTo>
                <a:lnTo>
                  <a:pt x="16065" y="7829"/>
                </a:lnTo>
                <a:cubicBezTo>
                  <a:pt x="15921" y="8000"/>
                  <a:pt x="15777" y="8144"/>
                  <a:pt x="15633" y="8314"/>
                </a:cubicBezTo>
                <a:cubicBezTo>
                  <a:pt x="15554" y="8406"/>
                  <a:pt x="15475" y="8497"/>
                  <a:pt x="15397" y="8602"/>
                </a:cubicBezTo>
                <a:cubicBezTo>
                  <a:pt x="15200" y="8824"/>
                  <a:pt x="14991" y="9034"/>
                  <a:pt x="14768" y="9230"/>
                </a:cubicBezTo>
                <a:cubicBezTo>
                  <a:pt x="14768" y="9243"/>
                  <a:pt x="14755" y="9256"/>
                  <a:pt x="14742" y="9256"/>
                </a:cubicBezTo>
                <a:cubicBezTo>
                  <a:pt x="14467" y="9466"/>
                  <a:pt x="14166" y="9649"/>
                  <a:pt x="13865" y="9793"/>
                </a:cubicBezTo>
                <a:cubicBezTo>
                  <a:pt x="13826" y="9806"/>
                  <a:pt x="13787" y="9819"/>
                  <a:pt x="13760" y="9846"/>
                </a:cubicBezTo>
                <a:cubicBezTo>
                  <a:pt x="13643" y="9911"/>
                  <a:pt x="13512" y="9963"/>
                  <a:pt x="13381" y="9990"/>
                </a:cubicBezTo>
                <a:cubicBezTo>
                  <a:pt x="13328" y="10003"/>
                  <a:pt x="13289" y="10016"/>
                  <a:pt x="13250" y="10055"/>
                </a:cubicBezTo>
                <a:cubicBezTo>
                  <a:pt x="12988" y="10238"/>
                  <a:pt x="12726" y="10422"/>
                  <a:pt x="12451" y="10592"/>
                </a:cubicBezTo>
                <a:cubicBezTo>
                  <a:pt x="12438" y="10592"/>
                  <a:pt x="12425" y="10592"/>
                  <a:pt x="12425" y="10618"/>
                </a:cubicBezTo>
                <a:cubicBezTo>
                  <a:pt x="12438" y="10618"/>
                  <a:pt x="12464" y="10618"/>
                  <a:pt x="12477" y="10618"/>
                </a:cubicBezTo>
                <a:cubicBezTo>
                  <a:pt x="12687" y="10566"/>
                  <a:pt x="12883" y="10500"/>
                  <a:pt x="13093" y="10422"/>
                </a:cubicBezTo>
                <a:cubicBezTo>
                  <a:pt x="13433" y="10278"/>
                  <a:pt x="13760" y="10121"/>
                  <a:pt x="14101" y="9977"/>
                </a:cubicBezTo>
                <a:cubicBezTo>
                  <a:pt x="14297" y="9885"/>
                  <a:pt x="14467" y="9780"/>
                  <a:pt x="14638" y="9662"/>
                </a:cubicBezTo>
                <a:cubicBezTo>
                  <a:pt x="14716" y="9584"/>
                  <a:pt x="14808" y="9518"/>
                  <a:pt x="14899" y="9453"/>
                </a:cubicBezTo>
                <a:cubicBezTo>
                  <a:pt x="15083" y="9309"/>
                  <a:pt x="15253" y="9139"/>
                  <a:pt x="15410" y="8955"/>
                </a:cubicBezTo>
                <a:cubicBezTo>
                  <a:pt x="15646" y="8641"/>
                  <a:pt x="15855" y="8314"/>
                  <a:pt x="16051" y="7973"/>
                </a:cubicBezTo>
                <a:cubicBezTo>
                  <a:pt x="16091" y="7921"/>
                  <a:pt x="16104" y="7843"/>
                  <a:pt x="16104" y="7777"/>
                </a:cubicBezTo>
                <a:close/>
                <a:moveTo>
                  <a:pt x="3391" y="2514"/>
                </a:moveTo>
                <a:lnTo>
                  <a:pt x="3365" y="2488"/>
                </a:lnTo>
                <a:cubicBezTo>
                  <a:pt x="3300" y="2527"/>
                  <a:pt x="3234" y="2580"/>
                  <a:pt x="3182" y="2619"/>
                </a:cubicBezTo>
                <a:cubicBezTo>
                  <a:pt x="2881" y="2854"/>
                  <a:pt x="2593" y="3103"/>
                  <a:pt x="2344" y="3391"/>
                </a:cubicBezTo>
                <a:cubicBezTo>
                  <a:pt x="2121" y="3614"/>
                  <a:pt x="1951" y="3876"/>
                  <a:pt x="1833" y="4177"/>
                </a:cubicBezTo>
                <a:cubicBezTo>
                  <a:pt x="1742" y="4412"/>
                  <a:pt x="1663" y="4648"/>
                  <a:pt x="1611" y="4897"/>
                </a:cubicBezTo>
                <a:cubicBezTo>
                  <a:pt x="1506" y="5316"/>
                  <a:pt x="1467" y="5748"/>
                  <a:pt x="1493" y="6180"/>
                </a:cubicBezTo>
                <a:cubicBezTo>
                  <a:pt x="1493" y="6271"/>
                  <a:pt x="1519" y="6376"/>
                  <a:pt x="1558" y="6455"/>
                </a:cubicBezTo>
                <a:cubicBezTo>
                  <a:pt x="1572" y="6442"/>
                  <a:pt x="1572" y="6416"/>
                  <a:pt x="1572" y="6402"/>
                </a:cubicBezTo>
                <a:lnTo>
                  <a:pt x="1572" y="6127"/>
                </a:lnTo>
                <a:cubicBezTo>
                  <a:pt x="1572" y="5879"/>
                  <a:pt x="1598" y="5630"/>
                  <a:pt x="1650" y="5394"/>
                </a:cubicBezTo>
                <a:cubicBezTo>
                  <a:pt x="1807" y="4674"/>
                  <a:pt x="2121" y="4007"/>
                  <a:pt x="2567" y="3431"/>
                </a:cubicBezTo>
                <a:cubicBezTo>
                  <a:pt x="2789" y="3142"/>
                  <a:pt x="3038" y="2868"/>
                  <a:pt x="3287" y="2606"/>
                </a:cubicBezTo>
                <a:close/>
                <a:moveTo>
                  <a:pt x="1493" y="3391"/>
                </a:moveTo>
                <a:cubicBezTo>
                  <a:pt x="1611" y="3234"/>
                  <a:pt x="1716" y="3103"/>
                  <a:pt x="1820" y="2972"/>
                </a:cubicBezTo>
                <a:cubicBezTo>
                  <a:pt x="1977" y="2789"/>
                  <a:pt x="2161" y="2619"/>
                  <a:pt x="2344" y="2462"/>
                </a:cubicBezTo>
                <a:cubicBezTo>
                  <a:pt x="2619" y="2187"/>
                  <a:pt x="2946" y="1964"/>
                  <a:pt x="3287" y="1781"/>
                </a:cubicBezTo>
                <a:cubicBezTo>
                  <a:pt x="3431" y="1715"/>
                  <a:pt x="3575" y="1637"/>
                  <a:pt x="3719" y="1571"/>
                </a:cubicBezTo>
                <a:cubicBezTo>
                  <a:pt x="3732" y="1571"/>
                  <a:pt x="3758" y="1558"/>
                  <a:pt x="3732" y="1519"/>
                </a:cubicBezTo>
                <a:cubicBezTo>
                  <a:pt x="3653" y="1545"/>
                  <a:pt x="3575" y="1558"/>
                  <a:pt x="3496" y="1585"/>
                </a:cubicBezTo>
                <a:cubicBezTo>
                  <a:pt x="3313" y="1624"/>
                  <a:pt x="3129" y="1702"/>
                  <a:pt x="2946" y="1781"/>
                </a:cubicBezTo>
                <a:cubicBezTo>
                  <a:pt x="2750" y="1886"/>
                  <a:pt x="2567" y="2017"/>
                  <a:pt x="2370" y="2134"/>
                </a:cubicBezTo>
                <a:cubicBezTo>
                  <a:pt x="2200" y="2252"/>
                  <a:pt x="2043" y="2383"/>
                  <a:pt x="1912" y="2540"/>
                </a:cubicBezTo>
                <a:cubicBezTo>
                  <a:pt x="1768" y="2710"/>
                  <a:pt x="1650" y="2894"/>
                  <a:pt x="1558" y="3103"/>
                </a:cubicBezTo>
                <a:cubicBezTo>
                  <a:pt x="1532" y="3169"/>
                  <a:pt x="1506" y="3234"/>
                  <a:pt x="1480" y="3300"/>
                </a:cubicBezTo>
                <a:cubicBezTo>
                  <a:pt x="1480" y="3313"/>
                  <a:pt x="1493" y="3339"/>
                  <a:pt x="1493" y="3391"/>
                </a:cubicBezTo>
                <a:close/>
                <a:moveTo>
                  <a:pt x="15410" y="5237"/>
                </a:moveTo>
                <a:lnTo>
                  <a:pt x="15423" y="5237"/>
                </a:lnTo>
                <a:cubicBezTo>
                  <a:pt x="15423" y="5211"/>
                  <a:pt x="15423" y="5185"/>
                  <a:pt x="15423" y="5159"/>
                </a:cubicBezTo>
                <a:cubicBezTo>
                  <a:pt x="15397" y="4988"/>
                  <a:pt x="15371" y="4844"/>
                  <a:pt x="15344" y="4687"/>
                </a:cubicBezTo>
                <a:cubicBezTo>
                  <a:pt x="15318" y="4517"/>
                  <a:pt x="15266" y="4347"/>
                  <a:pt x="15174" y="4203"/>
                </a:cubicBezTo>
                <a:cubicBezTo>
                  <a:pt x="15083" y="4059"/>
                  <a:pt x="14991" y="3915"/>
                  <a:pt x="14899" y="3784"/>
                </a:cubicBezTo>
                <a:cubicBezTo>
                  <a:pt x="14795" y="3653"/>
                  <a:pt x="14716" y="3548"/>
                  <a:pt x="14624" y="3444"/>
                </a:cubicBezTo>
                <a:cubicBezTo>
                  <a:pt x="14611" y="3431"/>
                  <a:pt x="14585" y="3417"/>
                  <a:pt x="14572" y="3404"/>
                </a:cubicBezTo>
                <a:cubicBezTo>
                  <a:pt x="14572" y="3522"/>
                  <a:pt x="14611" y="3627"/>
                  <a:pt x="14677" y="3719"/>
                </a:cubicBezTo>
                <a:cubicBezTo>
                  <a:pt x="14821" y="3876"/>
                  <a:pt x="14939" y="4059"/>
                  <a:pt x="15030" y="4255"/>
                </a:cubicBezTo>
                <a:cubicBezTo>
                  <a:pt x="15148" y="4517"/>
                  <a:pt x="15253" y="4779"/>
                  <a:pt x="15344" y="5041"/>
                </a:cubicBezTo>
                <a:cubicBezTo>
                  <a:pt x="15371" y="5106"/>
                  <a:pt x="15384" y="5159"/>
                  <a:pt x="15397" y="5224"/>
                </a:cubicBezTo>
                <a:close/>
                <a:moveTo>
                  <a:pt x="7384" y="10814"/>
                </a:moveTo>
                <a:cubicBezTo>
                  <a:pt x="7227" y="10749"/>
                  <a:pt x="7044" y="10710"/>
                  <a:pt x="6874" y="10723"/>
                </a:cubicBezTo>
                <a:cubicBezTo>
                  <a:pt x="6874" y="10762"/>
                  <a:pt x="6900" y="10788"/>
                  <a:pt x="6926" y="10801"/>
                </a:cubicBezTo>
                <a:cubicBezTo>
                  <a:pt x="7070" y="10828"/>
                  <a:pt x="7227" y="10828"/>
                  <a:pt x="7371" y="108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76"/>
          <p:cNvSpPr/>
          <p:nvPr/>
        </p:nvSpPr>
        <p:spPr>
          <a:xfrm>
            <a:off x="1059932" y="1202330"/>
            <a:ext cx="1325795" cy="1053008"/>
          </a:xfrm>
          <a:custGeom>
            <a:avLst/>
            <a:gdLst/>
            <a:ahLst/>
            <a:cxnLst/>
            <a:rect l="l" t="t" r="r" b="b"/>
            <a:pathLst>
              <a:path w="12792" h="10160" extrusionOk="0">
                <a:moveTo>
                  <a:pt x="11862" y="7201"/>
                </a:moveTo>
                <a:cubicBezTo>
                  <a:pt x="11914" y="7410"/>
                  <a:pt x="11888" y="7633"/>
                  <a:pt x="11796" y="7842"/>
                </a:cubicBezTo>
                <a:cubicBezTo>
                  <a:pt x="11757" y="7934"/>
                  <a:pt x="11718" y="8039"/>
                  <a:pt x="11665" y="8130"/>
                </a:cubicBezTo>
                <a:cubicBezTo>
                  <a:pt x="11508" y="8445"/>
                  <a:pt x="11259" y="8693"/>
                  <a:pt x="10932" y="8824"/>
                </a:cubicBezTo>
                <a:cubicBezTo>
                  <a:pt x="10775" y="8903"/>
                  <a:pt x="10592" y="8955"/>
                  <a:pt x="10408" y="8968"/>
                </a:cubicBezTo>
                <a:cubicBezTo>
                  <a:pt x="10395" y="8968"/>
                  <a:pt x="10369" y="8981"/>
                  <a:pt x="10356" y="8981"/>
                </a:cubicBezTo>
                <a:cubicBezTo>
                  <a:pt x="10251" y="9034"/>
                  <a:pt x="10147" y="9112"/>
                  <a:pt x="10068" y="9178"/>
                </a:cubicBezTo>
                <a:cubicBezTo>
                  <a:pt x="9728" y="9557"/>
                  <a:pt x="9309" y="9845"/>
                  <a:pt x="8837" y="10029"/>
                </a:cubicBezTo>
                <a:cubicBezTo>
                  <a:pt x="8589" y="10120"/>
                  <a:pt x="8314" y="10160"/>
                  <a:pt x="8039" y="10147"/>
                </a:cubicBezTo>
                <a:cubicBezTo>
                  <a:pt x="7738" y="10147"/>
                  <a:pt x="7436" y="10081"/>
                  <a:pt x="7162" y="9950"/>
                </a:cubicBezTo>
                <a:cubicBezTo>
                  <a:pt x="6900" y="9845"/>
                  <a:pt x="6664" y="9714"/>
                  <a:pt x="6441" y="9544"/>
                </a:cubicBezTo>
                <a:cubicBezTo>
                  <a:pt x="6363" y="9479"/>
                  <a:pt x="6297" y="9413"/>
                  <a:pt x="6219" y="9335"/>
                </a:cubicBezTo>
                <a:lnTo>
                  <a:pt x="5996" y="9138"/>
                </a:lnTo>
                <a:lnTo>
                  <a:pt x="5905" y="9178"/>
                </a:lnTo>
                <a:cubicBezTo>
                  <a:pt x="5787" y="9217"/>
                  <a:pt x="5656" y="9269"/>
                  <a:pt x="5538" y="9309"/>
                </a:cubicBezTo>
                <a:cubicBezTo>
                  <a:pt x="5329" y="9387"/>
                  <a:pt x="5106" y="9453"/>
                  <a:pt x="4883" y="9492"/>
                </a:cubicBezTo>
                <a:cubicBezTo>
                  <a:pt x="4491" y="9557"/>
                  <a:pt x="4085" y="9505"/>
                  <a:pt x="3731" y="9335"/>
                </a:cubicBezTo>
                <a:cubicBezTo>
                  <a:pt x="3430" y="9217"/>
                  <a:pt x="3195" y="8994"/>
                  <a:pt x="3051" y="8706"/>
                </a:cubicBezTo>
                <a:cubicBezTo>
                  <a:pt x="2998" y="8602"/>
                  <a:pt x="2946" y="8497"/>
                  <a:pt x="2893" y="8392"/>
                </a:cubicBezTo>
                <a:cubicBezTo>
                  <a:pt x="2867" y="8353"/>
                  <a:pt x="2854" y="8314"/>
                  <a:pt x="2828" y="8274"/>
                </a:cubicBezTo>
                <a:cubicBezTo>
                  <a:pt x="2815" y="8274"/>
                  <a:pt x="2789" y="8287"/>
                  <a:pt x="2763" y="8301"/>
                </a:cubicBezTo>
                <a:cubicBezTo>
                  <a:pt x="2501" y="8418"/>
                  <a:pt x="2200" y="8471"/>
                  <a:pt x="1912" y="8445"/>
                </a:cubicBezTo>
                <a:cubicBezTo>
                  <a:pt x="1846" y="8445"/>
                  <a:pt x="1781" y="8445"/>
                  <a:pt x="1715" y="8445"/>
                </a:cubicBezTo>
                <a:cubicBezTo>
                  <a:pt x="1506" y="8458"/>
                  <a:pt x="1283" y="8431"/>
                  <a:pt x="1087" y="8340"/>
                </a:cubicBezTo>
                <a:cubicBezTo>
                  <a:pt x="995" y="8301"/>
                  <a:pt x="917" y="8248"/>
                  <a:pt x="838" y="8183"/>
                </a:cubicBezTo>
                <a:cubicBezTo>
                  <a:pt x="786" y="8143"/>
                  <a:pt x="733" y="8091"/>
                  <a:pt x="681" y="8052"/>
                </a:cubicBezTo>
                <a:cubicBezTo>
                  <a:pt x="471" y="7868"/>
                  <a:pt x="301" y="7633"/>
                  <a:pt x="223" y="7371"/>
                </a:cubicBezTo>
                <a:cubicBezTo>
                  <a:pt x="66" y="6926"/>
                  <a:pt x="0" y="6455"/>
                  <a:pt x="52" y="5996"/>
                </a:cubicBezTo>
                <a:cubicBezTo>
                  <a:pt x="66" y="5761"/>
                  <a:pt x="118" y="5538"/>
                  <a:pt x="196" y="5316"/>
                </a:cubicBezTo>
                <a:cubicBezTo>
                  <a:pt x="223" y="5224"/>
                  <a:pt x="275" y="5132"/>
                  <a:pt x="314" y="5041"/>
                </a:cubicBezTo>
                <a:cubicBezTo>
                  <a:pt x="393" y="4883"/>
                  <a:pt x="537" y="4766"/>
                  <a:pt x="707" y="4713"/>
                </a:cubicBezTo>
                <a:lnTo>
                  <a:pt x="773" y="4687"/>
                </a:lnTo>
                <a:cubicBezTo>
                  <a:pt x="773" y="4674"/>
                  <a:pt x="786" y="4661"/>
                  <a:pt x="773" y="4648"/>
                </a:cubicBezTo>
                <a:cubicBezTo>
                  <a:pt x="707" y="4465"/>
                  <a:pt x="668" y="4255"/>
                  <a:pt x="655" y="4046"/>
                </a:cubicBezTo>
                <a:cubicBezTo>
                  <a:pt x="642" y="3915"/>
                  <a:pt x="629" y="3784"/>
                  <a:pt x="629" y="3653"/>
                </a:cubicBezTo>
                <a:cubicBezTo>
                  <a:pt x="602" y="3195"/>
                  <a:pt x="759" y="2749"/>
                  <a:pt x="1061" y="2409"/>
                </a:cubicBezTo>
                <a:cubicBezTo>
                  <a:pt x="1309" y="2134"/>
                  <a:pt x="1610" y="1938"/>
                  <a:pt x="1964" y="1833"/>
                </a:cubicBezTo>
                <a:cubicBezTo>
                  <a:pt x="2121" y="1768"/>
                  <a:pt x="2291" y="1754"/>
                  <a:pt x="2448" y="1768"/>
                </a:cubicBezTo>
                <a:cubicBezTo>
                  <a:pt x="2461" y="1768"/>
                  <a:pt x="2475" y="1768"/>
                  <a:pt x="2488" y="1768"/>
                </a:cubicBezTo>
                <a:cubicBezTo>
                  <a:pt x="2566" y="1663"/>
                  <a:pt x="2632" y="1545"/>
                  <a:pt x="2697" y="1440"/>
                </a:cubicBezTo>
                <a:cubicBezTo>
                  <a:pt x="2828" y="1244"/>
                  <a:pt x="3011" y="1087"/>
                  <a:pt x="3221" y="982"/>
                </a:cubicBezTo>
                <a:cubicBezTo>
                  <a:pt x="3509" y="838"/>
                  <a:pt x="3823" y="759"/>
                  <a:pt x="4137" y="759"/>
                </a:cubicBezTo>
                <a:cubicBezTo>
                  <a:pt x="4399" y="759"/>
                  <a:pt x="4661" y="786"/>
                  <a:pt x="4923" y="825"/>
                </a:cubicBezTo>
                <a:lnTo>
                  <a:pt x="4988" y="838"/>
                </a:lnTo>
                <a:cubicBezTo>
                  <a:pt x="5001" y="825"/>
                  <a:pt x="5014" y="825"/>
                  <a:pt x="5014" y="812"/>
                </a:cubicBezTo>
                <a:cubicBezTo>
                  <a:pt x="5119" y="642"/>
                  <a:pt x="5263" y="485"/>
                  <a:pt x="5446" y="354"/>
                </a:cubicBezTo>
                <a:cubicBezTo>
                  <a:pt x="5512" y="301"/>
                  <a:pt x="5590" y="262"/>
                  <a:pt x="5669" y="223"/>
                </a:cubicBezTo>
                <a:cubicBezTo>
                  <a:pt x="5852" y="144"/>
                  <a:pt x="6036" y="79"/>
                  <a:pt x="6232" y="39"/>
                </a:cubicBezTo>
                <a:cubicBezTo>
                  <a:pt x="6324" y="13"/>
                  <a:pt x="6428" y="0"/>
                  <a:pt x="6520" y="0"/>
                </a:cubicBezTo>
                <a:cubicBezTo>
                  <a:pt x="6808" y="0"/>
                  <a:pt x="7109" y="13"/>
                  <a:pt x="7397" y="52"/>
                </a:cubicBezTo>
                <a:cubicBezTo>
                  <a:pt x="7554" y="79"/>
                  <a:pt x="7724" y="131"/>
                  <a:pt x="7882" y="210"/>
                </a:cubicBezTo>
                <a:cubicBezTo>
                  <a:pt x="8183" y="354"/>
                  <a:pt x="8458" y="537"/>
                  <a:pt x="8706" y="773"/>
                </a:cubicBezTo>
                <a:lnTo>
                  <a:pt x="8746" y="812"/>
                </a:lnTo>
                <a:cubicBezTo>
                  <a:pt x="9099" y="746"/>
                  <a:pt x="9466" y="707"/>
                  <a:pt x="9832" y="720"/>
                </a:cubicBezTo>
                <a:cubicBezTo>
                  <a:pt x="10094" y="707"/>
                  <a:pt x="10369" y="759"/>
                  <a:pt x="10605" y="877"/>
                </a:cubicBezTo>
                <a:cubicBezTo>
                  <a:pt x="10867" y="995"/>
                  <a:pt x="11128" y="1139"/>
                  <a:pt x="11364" y="1309"/>
                </a:cubicBezTo>
                <a:cubicBezTo>
                  <a:pt x="11495" y="1401"/>
                  <a:pt x="11626" y="1532"/>
                  <a:pt x="11718" y="1676"/>
                </a:cubicBezTo>
                <a:cubicBezTo>
                  <a:pt x="11757" y="1741"/>
                  <a:pt x="11796" y="1807"/>
                  <a:pt x="11849" y="1872"/>
                </a:cubicBezTo>
                <a:cubicBezTo>
                  <a:pt x="11940" y="2003"/>
                  <a:pt x="12006" y="2160"/>
                  <a:pt x="12045" y="2317"/>
                </a:cubicBezTo>
                <a:cubicBezTo>
                  <a:pt x="12071" y="2475"/>
                  <a:pt x="12110" y="2619"/>
                  <a:pt x="12123" y="2763"/>
                </a:cubicBezTo>
                <a:cubicBezTo>
                  <a:pt x="12163" y="3051"/>
                  <a:pt x="12123" y="3339"/>
                  <a:pt x="12032" y="3600"/>
                </a:cubicBezTo>
                <a:cubicBezTo>
                  <a:pt x="11993" y="3705"/>
                  <a:pt x="11940" y="3797"/>
                  <a:pt x="11849" y="3862"/>
                </a:cubicBezTo>
                <a:cubicBezTo>
                  <a:pt x="11835" y="3888"/>
                  <a:pt x="11822" y="3902"/>
                  <a:pt x="11809" y="3915"/>
                </a:cubicBezTo>
                <a:cubicBezTo>
                  <a:pt x="11849" y="3980"/>
                  <a:pt x="11901" y="4019"/>
                  <a:pt x="11966" y="4059"/>
                </a:cubicBezTo>
                <a:cubicBezTo>
                  <a:pt x="12267" y="4242"/>
                  <a:pt x="12503" y="4517"/>
                  <a:pt x="12634" y="4844"/>
                </a:cubicBezTo>
                <a:cubicBezTo>
                  <a:pt x="12660" y="4910"/>
                  <a:pt x="12673" y="4975"/>
                  <a:pt x="12686" y="5027"/>
                </a:cubicBezTo>
                <a:cubicBezTo>
                  <a:pt x="12765" y="5329"/>
                  <a:pt x="12791" y="5630"/>
                  <a:pt x="12752" y="5931"/>
                </a:cubicBezTo>
                <a:cubicBezTo>
                  <a:pt x="12739" y="6088"/>
                  <a:pt x="12686" y="6232"/>
                  <a:pt x="12621" y="6363"/>
                </a:cubicBezTo>
                <a:cubicBezTo>
                  <a:pt x="12516" y="6599"/>
                  <a:pt x="12359" y="6808"/>
                  <a:pt x="12163" y="6965"/>
                </a:cubicBezTo>
                <a:cubicBezTo>
                  <a:pt x="12071" y="7044"/>
                  <a:pt x="11966" y="7109"/>
                  <a:pt x="11862" y="7201"/>
                </a:cubicBezTo>
                <a:close/>
                <a:moveTo>
                  <a:pt x="445" y="5577"/>
                </a:moveTo>
                <a:cubicBezTo>
                  <a:pt x="419" y="5604"/>
                  <a:pt x="380" y="5604"/>
                  <a:pt x="367" y="5630"/>
                </a:cubicBezTo>
                <a:cubicBezTo>
                  <a:pt x="354" y="5656"/>
                  <a:pt x="327" y="5695"/>
                  <a:pt x="327" y="5734"/>
                </a:cubicBezTo>
                <a:cubicBezTo>
                  <a:pt x="275" y="5918"/>
                  <a:pt x="249" y="6101"/>
                  <a:pt x="262" y="6284"/>
                </a:cubicBezTo>
                <a:cubicBezTo>
                  <a:pt x="262" y="6533"/>
                  <a:pt x="301" y="6769"/>
                  <a:pt x="380" y="6991"/>
                </a:cubicBezTo>
                <a:cubicBezTo>
                  <a:pt x="458" y="7175"/>
                  <a:pt x="537" y="7358"/>
                  <a:pt x="615" y="7541"/>
                </a:cubicBezTo>
                <a:cubicBezTo>
                  <a:pt x="707" y="7724"/>
                  <a:pt x="825" y="7882"/>
                  <a:pt x="982" y="7999"/>
                </a:cubicBezTo>
                <a:cubicBezTo>
                  <a:pt x="1100" y="8104"/>
                  <a:pt x="1257" y="8170"/>
                  <a:pt x="1414" y="8196"/>
                </a:cubicBezTo>
                <a:cubicBezTo>
                  <a:pt x="1506" y="8209"/>
                  <a:pt x="1597" y="8209"/>
                  <a:pt x="1689" y="8209"/>
                </a:cubicBezTo>
                <a:cubicBezTo>
                  <a:pt x="2016" y="8222"/>
                  <a:pt x="2317" y="8130"/>
                  <a:pt x="2592" y="7973"/>
                </a:cubicBezTo>
                <a:cubicBezTo>
                  <a:pt x="2619" y="7960"/>
                  <a:pt x="2632" y="7947"/>
                  <a:pt x="2645" y="7934"/>
                </a:cubicBezTo>
                <a:lnTo>
                  <a:pt x="2304" y="7934"/>
                </a:lnTo>
                <a:cubicBezTo>
                  <a:pt x="2042" y="7921"/>
                  <a:pt x="1781" y="7908"/>
                  <a:pt x="1519" y="7882"/>
                </a:cubicBezTo>
                <a:cubicBezTo>
                  <a:pt x="1414" y="7882"/>
                  <a:pt x="1322" y="7842"/>
                  <a:pt x="1244" y="7790"/>
                </a:cubicBezTo>
                <a:cubicBezTo>
                  <a:pt x="1152" y="7738"/>
                  <a:pt x="1074" y="7659"/>
                  <a:pt x="1008" y="7580"/>
                </a:cubicBezTo>
                <a:cubicBezTo>
                  <a:pt x="903" y="7436"/>
                  <a:pt x="812" y="7292"/>
                  <a:pt x="694" y="7148"/>
                </a:cubicBezTo>
                <a:cubicBezTo>
                  <a:pt x="615" y="7017"/>
                  <a:pt x="537" y="6887"/>
                  <a:pt x="471" y="6743"/>
                </a:cubicBezTo>
                <a:cubicBezTo>
                  <a:pt x="419" y="6638"/>
                  <a:pt x="380" y="6533"/>
                  <a:pt x="380" y="6415"/>
                </a:cubicBezTo>
                <a:cubicBezTo>
                  <a:pt x="354" y="6153"/>
                  <a:pt x="380" y="5878"/>
                  <a:pt x="445" y="5630"/>
                </a:cubicBezTo>
                <a:cubicBezTo>
                  <a:pt x="445" y="5630"/>
                  <a:pt x="445" y="5617"/>
                  <a:pt x="445" y="5577"/>
                </a:cubicBezTo>
                <a:close/>
                <a:moveTo>
                  <a:pt x="2985" y="7384"/>
                </a:moveTo>
                <a:cubicBezTo>
                  <a:pt x="2985" y="7397"/>
                  <a:pt x="2972" y="7397"/>
                  <a:pt x="2972" y="7397"/>
                </a:cubicBezTo>
                <a:cubicBezTo>
                  <a:pt x="2972" y="7423"/>
                  <a:pt x="2972" y="7436"/>
                  <a:pt x="2972" y="7450"/>
                </a:cubicBezTo>
                <a:cubicBezTo>
                  <a:pt x="3011" y="7594"/>
                  <a:pt x="3077" y="7738"/>
                  <a:pt x="3155" y="7855"/>
                </a:cubicBezTo>
                <a:cubicBezTo>
                  <a:pt x="3273" y="8130"/>
                  <a:pt x="3470" y="8353"/>
                  <a:pt x="3705" y="8536"/>
                </a:cubicBezTo>
                <a:cubicBezTo>
                  <a:pt x="3967" y="8759"/>
                  <a:pt x="4307" y="8877"/>
                  <a:pt x="4648" y="8863"/>
                </a:cubicBezTo>
                <a:cubicBezTo>
                  <a:pt x="4726" y="8863"/>
                  <a:pt x="4805" y="8863"/>
                  <a:pt x="4883" y="8850"/>
                </a:cubicBezTo>
                <a:cubicBezTo>
                  <a:pt x="5041" y="8837"/>
                  <a:pt x="5211" y="8798"/>
                  <a:pt x="5355" y="8706"/>
                </a:cubicBezTo>
                <a:cubicBezTo>
                  <a:pt x="5381" y="8693"/>
                  <a:pt x="5407" y="8680"/>
                  <a:pt x="5433" y="8654"/>
                </a:cubicBezTo>
                <a:lnTo>
                  <a:pt x="5355" y="8654"/>
                </a:lnTo>
                <a:lnTo>
                  <a:pt x="4949" y="8680"/>
                </a:lnTo>
                <a:cubicBezTo>
                  <a:pt x="4635" y="8693"/>
                  <a:pt x="4321" y="8602"/>
                  <a:pt x="4059" y="8431"/>
                </a:cubicBezTo>
                <a:cubicBezTo>
                  <a:pt x="3653" y="8196"/>
                  <a:pt x="3299" y="7855"/>
                  <a:pt x="3051" y="7463"/>
                </a:cubicBezTo>
                <a:cubicBezTo>
                  <a:pt x="3024" y="7436"/>
                  <a:pt x="2998" y="7410"/>
                  <a:pt x="2985" y="7384"/>
                </a:cubicBezTo>
                <a:close/>
                <a:moveTo>
                  <a:pt x="4779" y="1741"/>
                </a:moveTo>
                <a:cubicBezTo>
                  <a:pt x="4739" y="1728"/>
                  <a:pt x="4687" y="1715"/>
                  <a:pt x="4635" y="1715"/>
                </a:cubicBezTo>
                <a:cubicBezTo>
                  <a:pt x="4543" y="1689"/>
                  <a:pt x="4465" y="1689"/>
                  <a:pt x="4373" y="1663"/>
                </a:cubicBezTo>
                <a:cubicBezTo>
                  <a:pt x="4072" y="1610"/>
                  <a:pt x="3758" y="1624"/>
                  <a:pt x="3456" y="1702"/>
                </a:cubicBezTo>
                <a:cubicBezTo>
                  <a:pt x="3299" y="1754"/>
                  <a:pt x="3155" y="1820"/>
                  <a:pt x="3024" y="1912"/>
                </a:cubicBezTo>
                <a:cubicBezTo>
                  <a:pt x="2867" y="2029"/>
                  <a:pt x="2749" y="2200"/>
                  <a:pt x="2697" y="2396"/>
                </a:cubicBezTo>
                <a:cubicBezTo>
                  <a:pt x="2684" y="2435"/>
                  <a:pt x="2684" y="2461"/>
                  <a:pt x="2710" y="2488"/>
                </a:cubicBezTo>
                <a:cubicBezTo>
                  <a:pt x="2723" y="2488"/>
                  <a:pt x="2736" y="2488"/>
                  <a:pt x="2736" y="2488"/>
                </a:cubicBezTo>
                <a:cubicBezTo>
                  <a:pt x="2854" y="2370"/>
                  <a:pt x="2972" y="2265"/>
                  <a:pt x="3090" y="2173"/>
                </a:cubicBezTo>
                <a:cubicBezTo>
                  <a:pt x="3234" y="2069"/>
                  <a:pt x="3391" y="1990"/>
                  <a:pt x="3561" y="1938"/>
                </a:cubicBezTo>
                <a:cubicBezTo>
                  <a:pt x="3718" y="1898"/>
                  <a:pt x="3888" y="1872"/>
                  <a:pt x="4032" y="1846"/>
                </a:cubicBezTo>
                <a:cubicBezTo>
                  <a:pt x="4255" y="1807"/>
                  <a:pt x="4478" y="1781"/>
                  <a:pt x="4713" y="1781"/>
                </a:cubicBezTo>
                <a:cubicBezTo>
                  <a:pt x="4726" y="1781"/>
                  <a:pt x="4766" y="1794"/>
                  <a:pt x="4779" y="1754"/>
                </a:cubicBezTo>
                <a:close/>
                <a:moveTo>
                  <a:pt x="10880" y="6926"/>
                </a:moveTo>
                <a:cubicBezTo>
                  <a:pt x="10906" y="6926"/>
                  <a:pt x="10932" y="6913"/>
                  <a:pt x="10958" y="6913"/>
                </a:cubicBezTo>
                <a:cubicBezTo>
                  <a:pt x="11037" y="6873"/>
                  <a:pt x="11102" y="6834"/>
                  <a:pt x="11181" y="6808"/>
                </a:cubicBezTo>
                <a:cubicBezTo>
                  <a:pt x="11364" y="6743"/>
                  <a:pt x="11521" y="6625"/>
                  <a:pt x="11626" y="6468"/>
                </a:cubicBezTo>
                <a:cubicBezTo>
                  <a:pt x="11744" y="6337"/>
                  <a:pt x="11809" y="6180"/>
                  <a:pt x="11862" y="6009"/>
                </a:cubicBezTo>
                <a:cubicBezTo>
                  <a:pt x="11901" y="5748"/>
                  <a:pt x="11901" y="5486"/>
                  <a:pt x="11862" y="5224"/>
                </a:cubicBezTo>
                <a:cubicBezTo>
                  <a:pt x="11835" y="5106"/>
                  <a:pt x="11783" y="5001"/>
                  <a:pt x="11691" y="4910"/>
                </a:cubicBezTo>
                <a:lnTo>
                  <a:pt x="11691" y="5027"/>
                </a:lnTo>
                <a:cubicBezTo>
                  <a:pt x="11705" y="5198"/>
                  <a:pt x="11705" y="5355"/>
                  <a:pt x="11691" y="5525"/>
                </a:cubicBezTo>
                <a:cubicBezTo>
                  <a:pt x="11691" y="5695"/>
                  <a:pt x="11652" y="5865"/>
                  <a:pt x="11600" y="6022"/>
                </a:cubicBezTo>
                <a:cubicBezTo>
                  <a:pt x="11482" y="6324"/>
                  <a:pt x="11286" y="6585"/>
                  <a:pt x="11037" y="6782"/>
                </a:cubicBezTo>
                <a:cubicBezTo>
                  <a:pt x="10998" y="6808"/>
                  <a:pt x="10958" y="6834"/>
                  <a:pt x="10919" y="6873"/>
                </a:cubicBezTo>
                <a:cubicBezTo>
                  <a:pt x="10893" y="6873"/>
                  <a:pt x="10893" y="6900"/>
                  <a:pt x="10880" y="6926"/>
                </a:cubicBezTo>
                <a:close/>
                <a:moveTo>
                  <a:pt x="10186" y="8562"/>
                </a:moveTo>
                <a:cubicBezTo>
                  <a:pt x="10304" y="8549"/>
                  <a:pt x="10421" y="8523"/>
                  <a:pt x="10526" y="8484"/>
                </a:cubicBezTo>
                <a:cubicBezTo>
                  <a:pt x="10880" y="8366"/>
                  <a:pt x="11168" y="8117"/>
                  <a:pt x="11325" y="7790"/>
                </a:cubicBezTo>
                <a:cubicBezTo>
                  <a:pt x="11377" y="7711"/>
                  <a:pt x="11390" y="7607"/>
                  <a:pt x="11390" y="7515"/>
                </a:cubicBezTo>
                <a:cubicBezTo>
                  <a:pt x="11377" y="7489"/>
                  <a:pt x="11377" y="7463"/>
                  <a:pt x="11364" y="7436"/>
                </a:cubicBezTo>
                <a:cubicBezTo>
                  <a:pt x="11338" y="7384"/>
                  <a:pt x="11286" y="7384"/>
                  <a:pt x="11246" y="7423"/>
                </a:cubicBezTo>
                <a:cubicBezTo>
                  <a:pt x="11220" y="7450"/>
                  <a:pt x="11207" y="7476"/>
                  <a:pt x="11207" y="7515"/>
                </a:cubicBezTo>
                <a:cubicBezTo>
                  <a:pt x="11181" y="7594"/>
                  <a:pt x="11142" y="7659"/>
                  <a:pt x="11089" y="7724"/>
                </a:cubicBezTo>
                <a:cubicBezTo>
                  <a:pt x="10880" y="8026"/>
                  <a:pt x="10605" y="8287"/>
                  <a:pt x="10304" y="8484"/>
                </a:cubicBezTo>
                <a:lnTo>
                  <a:pt x="10225" y="8536"/>
                </a:lnTo>
                <a:close/>
                <a:moveTo>
                  <a:pt x="10238" y="1375"/>
                </a:moveTo>
                <a:cubicBezTo>
                  <a:pt x="10225" y="1362"/>
                  <a:pt x="10225" y="1349"/>
                  <a:pt x="10212" y="1349"/>
                </a:cubicBezTo>
                <a:cubicBezTo>
                  <a:pt x="10068" y="1270"/>
                  <a:pt x="9911" y="1218"/>
                  <a:pt x="9754" y="1205"/>
                </a:cubicBezTo>
                <a:cubicBezTo>
                  <a:pt x="9544" y="1192"/>
                  <a:pt x="9335" y="1192"/>
                  <a:pt x="9125" y="1205"/>
                </a:cubicBezTo>
                <a:cubicBezTo>
                  <a:pt x="8903" y="1218"/>
                  <a:pt x="8693" y="1322"/>
                  <a:pt x="8549" y="1480"/>
                </a:cubicBezTo>
                <a:cubicBezTo>
                  <a:pt x="8510" y="1493"/>
                  <a:pt x="8497" y="1532"/>
                  <a:pt x="8510" y="1571"/>
                </a:cubicBezTo>
                <a:lnTo>
                  <a:pt x="8628" y="1545"/>
                </a:lnTo>
                <a:cubicBezTo>
                  <a:pt x="8824" y="1480"/>
                  <a:pt x="9021" y="1440"/>
                  <a:pt x="9230" y="1414"/>
                </a:cubicBezTo>
                <a:cubicBezTo>
                  <a:pt x="9544" y="1388"/>
                  <a:pt x="9859" y="1375"/>
                  <a:pt x="10173" y="1388"/>
                </a:cubicBezTo>
                <a:close/>
                <a:moveTo>
                  <a:pt x="6559" y="8445"/>
                </a:moveTo>
                <a:cubicBezTo>
                  <a:pt x="6494" y="8431"/>
                  <a:pt x="6428" y="8418"/>
                  <a:pt x="6363" y="8418"/>
                </a:cubicBezTo>
                <a:cubicBezTo>
                  <a:pt x="6088" y="8392"/>
                  <a:pt x="5839" y="8314"/>
                  <a:pt x="5604" y="8170"/>
                </a:cubicBezTo>
                <a:cubicBezTo>
                  <a:pt x="5564" y="8157"/>
                  <a:pt x="5525" y="8130"/>
                  <a:pt x="5486" y="8130"/>
                </a:cubicBezTo>
                <a:cubicBezTo>
                  <a:pt x="5224" y="8091"/>
                  <a:pt x="4975" y="7973"/>
                  <a:pt x="4753" y="7816"/>
                </a:cubicBezTo>
                <a:cubicBezTo>
                  <a:pt x="4739" y="7803"/>
                  <a:pt x="4713" y="7764"/>
                  <a:pt x="4687" y="7790"/>
                </a:cubicBezTo>
                <a:cubicBezTo>
                  <a:pt x="4910" y="8065"/>
                  <a:pt x="5211" y="8274"/>
                  <a:pt x="5551" y="8405"/>
                </a:cubicBezTo>
                <a:cubicBezTo>
                  <a:pt x="5839" y="8510"/>
                  <a:pt x="6363" y="8536"/>
                  <a:pt x="6559" y="8458"/>
                </a:cubicBezTo>
                <a:close/>
                <a:moveTo>
                  <a:pt x="12097" y="6337"/>
                </a:moveTo>
                <a:cubicBezTo>
                  <a:pt x="12110" y="6324"/>
                  <a:pt x="12123" y="6324"/>
                  <a:pt x="12123" y="6324"/>
                </a:cubicBezTo>
                <a:cubicBezTo>
                  <a:pt x="12267" y="6062"/>
                  <a:pt x="12333" y="5774"/>
                  <a:pt x="12281" y="5473"/>
                </a:cubicBezTo>
                <a:cubicBezTo>
                  <a:pt x="12267" y="5420"/>
                  <a:pt x="12267" y="5355"/>
                  <a:pt x="12267" y="5289"/>
                </a:cubicBezTo>
                <a:cubicBezTo>
                  <a:pt x="12241" y="5054"/>
                  <a:pt x="12163" y="4844"/>
                  <a:pt x="12019" y="4661"/>
                </a:cubicBezTo>
                <a:cubicBezTo>
                  <a:pt x="11993" y="4622"/>
                  <a:pt x="11953" y="4582"/>
                  <a:pt x="11901" y="4543"/>
                </a:cubicBezTo>
                <a:cubicBezTo>
                  <a:pt x="11862" y="4517"/>
                  <a:pt x="11796" y="4517"/>
                  <a:pt x="11783" y="4543"/>
                </a:cubicBezTo>
                <a:cubicBezTo>
                  <a:pt x="11770" y="4595"/>
                  <a:pt x="11783" y="4635"/>
                  <a:pt x="11809" y="4674"/>
                </a:cubicBezTo>
                <a:cubicBezTo>
                  <a:pt x="11849" y="4726"/>
                  <a:pt x="11901" y="4779"/>
                  <a:pt x="11927" y="4831"/>
                </a:cubicBezTo>
                <a:cubicBezTo>
                  <a:pt x="12032" y="5014"/>
                  <a:pt x="12097" y="5211"/>
                  <a:pt x="12123" y="5407"/>
                </a:cubicBezTo>
                <a:cubicBezTo>
                  <a:pt x="12137" y="5564"/>
                  <a:pt x="12137" y="5708"/>
                  <a:pt x="12150" y="5865"/>
                </a:cubicBezTo>
                <a:cubicBezTo>
                  <a:pt x="12163" y="6009"/>
                  <a:pt x="12150" y="6153"/>
                  <a:pt x="12110" y="6284"/>
                </a:cubicBezTo>
                <a:cubicBezTo>
                  <a:pt x="12097" y="6297"/>
                  <a:pt x="12097" y="6324"/>
                  <a:pt x="12097" y="6337"/>
                </a:cubicBezTo>
                <a:close/>
                <a:moveTo>
                  <a:pt x="10788" y="2200"/>
                </a:moveTo>
                <a:lnTo>
                  <a:pt x="11011" y="2527"/>
                </a:lnTo>
                <a:cubicBezTo>
                  <a:pt x="11024" y="2553"/>
                  <a:pt x="11050" y="2566"/>
                  <a:pt x="11063" y="2592"/>
                </a:cubicBezTo>
                <a:cubicBezTo>
                  <a:pt x="11272" y="2815"/>
                  <a:pt x="11377" y="3090"/>
                  <a:pt x="11390" y="3378"/>
                </a:cubicBezTo>
                <a:cubicBezTo>
                  <a:pt x="11390" y="3404"/>
                  <a:pt x="11390" y="3430"/>
                  <a:pt x="11403" y="3470"/>
                </a:cubicBezTo>
                <a:cubicBezTo>
                  <a:pt x="11416" y="3326"/>
                  <a:pt x="11430" y="3182"/>
                  <a:pt x="11430" y="3037"/>
                </a:cubicBezTo>
                <a:cubicBezTo>
                  <a:pt x="11430" y="2880"/>
                  <a:pt x="11377" y="2723"/>
                  <a:pt x="11286" y="2605"/>
                </a:cubicBezTo>
                <a:cubicBezTo>
                  <a:pt x="11142" y="2435"/>
                  <a:pt x="10971" y="2304"/>
                  <a:pt x="10775" y="22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865342" y="1954003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4986362" y="1954048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865342" y="3395807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4976355" y="3322311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46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sp>
        <p:nvSpPr>
          <p:cNvPr id="651" name="Google Shape;651;p46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652" name="Google Shape;652;p46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ID" dirty="0"/>
              <a:t>CONCLUSION</a:t>
            </a:r>
          </a:p>
        </p:txBody>
      </p:sp>
      <p:sp>
        <p:nvSpPr>
          <p:cNvPr id="653" name="Google Shape;653;p46"/>
          <p:cNvSpPr txBox="1">
            <a:spLocks noGrp="1"/>
          </p:cNvSpPr>
          <p:nvPr>
            <p:ph type="subTitle" idx="4"/>
          </p:nvPr>
        </p:nvSpPr>
        <p:spPr>
          <a:xfrm>
            <a:off x="5805958" y="3168576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SUGGESTION</a:t>
            </a:r>
            <a:endParaRPr dirty="0"/>
          </a:p>
        </p:txBody>
      </p:sp>
      <p:sp>
        <p:nvSpPr>
          <p:cNvPr id="654" name="Google Shape;654;p46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the Ocean Cafe Transaction</a:t>
            </a:r>
            <a:endParaRPr dirty="0"/>
          </a:p>
        </p:txBody>
      </p:sp>
      <p:sp>
        <p:nvSpPr>
          <p:cNvPr id="655" name="Google Shape;655;p46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656" name="Google Shape;656;p46"/>
          <p:cNvSpPr txBox="1">
            <a:spLocks noGrp="1"/>
          </p:cNvSpPr>
          <p:nvPr>
            <p:ph type="subTitle" idx="7"/>
          </p:nvPr>
        </p:nvSpPr>
        <p:spPr>
          <a:xfrm>
            <a:off x="1693404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Conclusion of the EDA</a:t>
            </a:r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Suggestion to improve restaurant sales</a:t>
            </a:r>
          </a:p>
        </p:txBody>
      </p:sp>
      <p:sp>
        <p:nvSpPr>
          <p:cNvPr id="658" name="Google Shape;658;p46"/>
          <p:cNvSpPr txBox="1">
            <a:spLocks noGrp="1"/>
          </p:cNvSpPr>
          <p:nvPr>
            <p:ph type="title" idx="9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59" name="Google Shape;659;p46"/>
          <p:cNvSpPr txBox="1">
            <a:spLocks noGrp="1"/>
          </p:cNvSpPr>
          <p:nvPr>
            <p:ph type="title" idx="13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02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14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03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1" name="Google Shape;661;p46"/>
          <p:cNvSpPr txBox="1">
            <a:spLocks noGrp="1"/>
          </p:cNvSpPr>
          <p:nvPr>
            <p:ph type="title" idx="15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04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59282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D3D4E-7CD7-95D2-E369-25981AAF6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4568733" y="0"/>
            <a:ext cx="4571999" cy="5143500"/>
          </a:xfrm>
          <a:prstGeom prst="rect">
            <a:avLst/>
          </a:prstGeom>
        </p:spPr>
      </p:pic>
      <p:sp>
        <p:nvSpPr>
          <p:cNvPr id="689" name="Google Shape;689;p48"/>
          <p:cNvSpPr txBox="1">
            <a:spLocks noGrp="1"/>
          </p:cNvSpPr>
          <p:nvPr>
            <p:ph type="title"/>
          </p:nvPr>
        </p:nvSpPr>
        <p:spPr>
          <a:xfrm>
            <a:off x="917313" y="2165947"/>
            <a:ext cx="316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sp>
        <p:nvSpPr>
          <p:cNvPr id="691" name="Google Shape;691;p48"/>
          <p:cNvSpPr txBox="1">
            <a:spLocks noGrp="1"/>
          </p:cNvSpPr>
          <p:nvPr>
            <p:ph type="subTitle" idx="1"/>
          </p:nvPr>
        </p:nvSpPr>
        <p:spPr>
          <a:xfrm>
            <a:off x="917313" y="3040227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data is Ocean Cafe transaction data over the year</a:t>
            </a:r>
            <a:r>
              <a:rPr lang="en" dirty="0"/>
              <a:t>.</a:t>
            </a:r>
            <a:endParaRPr dirty="0"/>
          </a:p>
        </p:txBody>
      </p:sp>
      <p:grpSp>
        <p:nvGrpSpPr>
          <p:cNvPr id="692" name="Google Shape;692;p48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93" name="Google Shape;693;p48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2047408" y="1120161"/>
            <a:ext cx="905111" cy="896736"/>
            <a:chOff x="2047408" y="1120161"/>
            <a:chExt cx="905111" cy="896736"/>
          </a:xfrm>
        </p:grpSpPr>
        <p:sp>
          <p:nvSpPr>
            <p:cNvPr id="702" name="Google Shape;702;p48"/>
            <p:cNvSpPr/>
            <p:nvPr/>
          </p:nvSpPr>
          <p:spPr>
            <a:xfrm>
              <a:off x="2047408" y="1120161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" name="Google Shape;703;p48"/>
            <p:cNvGrpSpPr/>
            <p:nvPr/>
          </p:nvGrpSpPr>
          <p:grpSpPr>
            <a:xfrm>
              <a:off x="2350391" y="1366003"/>
              <a:ext cx="299150" cy="405025"/>
              <a:chOff x="6637350" y="3941875"/>
              <a:chExt cx="299150" cy="405025"/>
            </a:xfrm>
          </p:grpSpPr>
          <p:sp>
            <p:nvSpPr>
              <p:cNvPr id="704" name="Google Shape;704;p48"/>
              <p:cNvSpPr/>
              <p:nvPr/>
            </p:nvSpPr>
            <p:spPr>
              <a:xfrm>
                <a:off x="6637350" y="3941875"/>
                <a:ext cx="299150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6201" extrusionOk="0">
                    <a:moveTo>
                      <a:pt x="2079" y="2409"/>
                    </a:moveTo>
                    <a:cubicBezTo>
                      <a:pt x="2767" y="2409"/>
                      <a:pt x="3336" y="2965"/>
                      <a:pt x="3336" y="3653"/>
                    </a:cubicBezTo>
                    <a:lnTo>
                      <a:pt x="3336" y="3666"/>
                    </a:lnTo>
                    <a:cubicBezTo>
                      <a:pt x="2635" y="3666"/>
                      <a:pt x="2079" y="3097"/>
                      <a:pt x="2079" y="2409"/>
                    </a:cubicBezTo>
                    <a:close/>
                    <a:moveTo>
                      <a:pt x="5242" y="2409"/>
                    </a:moveTo>
                    <a:cubicBezTo>
                      <a:pt x="5242" y="3097"/>
                      <a:pt x="4673" y="3666"/>
                      <a:pt x="3972" y="3666"/>
                    </a:cubicBezTo>
                    <a:cubicBezTo>
                      <a:pt x="3972" y="2965"/>
                      <a:pt x="4541" y="2409"/>
                      <a:pt x="5242" y="2409"/>
                    </a:cubicBezTo>
                    <a:close/>
                    <a:moveTo>
                      <a:pt x="7135" y="2409"/>
                    </a:moveTo>
                    <a:cubicBezTo>
                      <a:pt x="7823" y="2409"/>
                      <a:pt x="8392" y="2965"/>
                      <a:pt x="8405" y="3653"/>
                    </a:cubicBezTo>
                    <a:lnTo>
                      <a:pt x="8405" y="3666"/>
                    </a:lnTo>
                    <a:cubicBezTo>
                      <a:pt x="7704" y="3666"/>
                      <a:pt x="7135" y="3097"/>
                      <a:pt x="7135" y="2409"/>
                    </a:cubicBezTo>
                    <a:close/>
                    <a:moveTo>
                      <a:pt x="10298" y="2409"/>
                    </a:moveTo>
                    <a:cubicBezTo>
                      <a:pt x="10298" y="3097"/>
                      <a:pt x="9729" y="3666"/>
                      <a:pt x="9041" y="3666"/>
                    </a:cubicBezTo>
                    <a:cubicBezTo>
                      <a:pt x="9041" y="2965"/>
                      <a:pt x="9597" y="2409"/>
                      <a:pt x="10298" y="2409"/>
                    </a:cubicBezTo>
                    <a:close/>
                    <a:moveTo>
                      <a:pt x="2079" y="5255"/>
                    </a:moveTo>
                    <a:cubicBezTo>
                      <a:pt x="2767" y="5255"/>
                      <a:pt x="3336" y="5810"/>
                      <a:pt x="3336" y="6499"/>
                    </a:cubicBezTo>
                    <a:lnTo>
                      <a:pt x="3336" y="6512"/>
                    </a:lnTo>
                    <a:cubicBezTo>
                      <a:pt x="2635" y="6512"/>
                      <a:pt x="2079" y="5943"/>
                      <a:pt x="2079" y="5255"/>
                    </a:cubicBezTo>
                    <a:close/>
                    <a:moveTo>
                      <a:pt x="5242" y="5255"/>
                    </a:moveTo>
                    <a:cubicBezTo>
                      <a:pt x="5242" y="5943"/>
                      <a:pt x="4673" y="6512"/>
                      <a:pt x="3972" y="6512"/>
                    </a:cubicBezTo>
                    <a:cubicBezTo>
                      <a:pt x="3972" y="5810"/>
                      <a:pt x="4541" y="5255"/>
                      <a:pt x="5242" y="5255"/>
                    </a:cubicBezTo>
                    <a:close/>
                    <a:moveTo>
                      <a:pt x="7135" y="5255"/>
                    </a:moveTo>
                    <a:cubicBezTo>
                      <a:pt x="7823" y="5255"/>
                      <a:pt x="8392" y="5810"/>
                      <a:pt x="8405" y="6499"/>
                    </a:cubicBezTo>
                    <a:lnTo>
                      <a:pt x="8405" y="6512"/>
                    </a:lnTo>
                    <a:cubicBezTo>
                      <a:pt x="7704" y="6512"/>
                      <a:pt x="7135" y="5943"/>
                      <a:pt x="7135" y="5255"/>
                    </a:cubicBezTo>
                    <a:close/>
                    <a:moveTo>
                      <a:pt x="10298" y="5255"/>
                    </a:moveTo>
                    <a:cubicBezTo>
                      <a:pt x="10298" y="5943"/>
                      <a:pt x="9729" y="6512"/>
                      <a:pt x="9041" y="6512"/>
                    </a:cubicBezTo>
                    <a:cubicBezTo>
                      <a:pt x="9041" y="5810"/>
                      <a:pt x="9597" y="5255"/>
                      <a:pt x="10298" y="5255"/>
                    </a:cubicBezTo>
                    <a:close/>
                    <a:moveTo>
                      <a:pt x="10654" y="7146"/>
                    </a:moveTo>
                    <a:cubicBezTo>
                      <a:pt x="11490" y="7146"/>
                      <a:pt x="11490" y="8419"/>
                      <a:pt x="10654" y="8419"/>
                    </a:cubicBezTo>
                    <a:cubicBezTo>
                      <a:pt x="10641" y="8419"/>
                      <a:pt x="10629" y="8418"/>
                      <a:pt x="10616" y="8418"/>
                    </a:cubicBezTo>
                    <a:lnTo>
                      <a:pt x="1761" y="8418"/>
                    </a:lnTo>
                    <a:cubicBezTo>
                      <a:pt x="1404" y="8418"/>
                      <a:pt x="1126" y="8127"/>
                      <a:pt x="1126" y="7783"/>
                    </a:cubicBezTo>
                    <a:cubicBezTo>
                      <a:pt x="1126" y="7425"/>
                      <a:pt x="1404" y="7147"/>
                      <a:pt x="1761" y="7147"/>
                    </a:cubicBezTo>
                    <a:lnTo>
                      <a:pt x="10616" y="7147"/>
                    </a:lnTo>
                    <a:cubicBezTo>
                      <a:pt x="10629" y="7147"/>
                      <a:pt x="10641" y="7146"/>
                      <a:pt x="10654" y="7146"/>
                    </a:cubicBezTo>
                    <a:close/>
                    <a:moveTo>
                      <a:pt x="10298" y="9053"/>
                    </a:moveTo>
                    <a:lnTo>
                      <a:pt x="10298" y="13990"/>
                    </a:lnTo>
                    <a:cubicBezTo>
                      <a:pt x="10298" y="14162"/>
                      <a:pt x="10444" y="14294"/>
                      <a:pt x="10616" y="14308"/>
                    </a:cubicBezTo>
                    <a:cubicBezTo>
                      <a:pt x="10633" y="14307"/>
                      <a:pt x="10649" y="14306"/>
                      <a:pt x="10665" y="14306"/>
                    </a:cubicBezTo>
                    <a:cubicBezTo>
                      <a:pt x="11486" y="14306"/>
                      <a:pt x="11486" y="15566"/>
                      <a:pt x="10665" y="15566"/>
                    </a:cubicBezTo>
                    <a:cubicBezTo>
                      <a:pt x="10649" y="15566"/>
                      <a:pt x="10633" y="15566"/>
                      <a:pt x="10616" y="15565"/>
                    </a:cubicBezTo>
                    <a:lnTo>
                      <a:pt x="1761" y="15565"/>
                    </a:lnTo>
                    <a:cubicBezTo>
                      <a:pt x="1744" y="15566"/>
                      <a:pt x="1728" y="15566"/>
                      <a:pt x="1712" y="15566"/>
                    </a:cubicBezTo>
                    <a:cubicBezTo>
                      <a:pt x="891" y="15566"/>
                      <a:pt x="891" y="14306"/>
                      <a:pt x="1712" y="14306"/>
                    </a:cubicBezTo>
                    <a:cubicBezTo>
                      <a:pt x="1728" y="14306"/>
                      <a:pt x="1744" y="14307"/>
                      <a:pt x="1761" y="14308"/>
                    </a:cubicBezTo>
                    <a:cubicBezTo>
                      <a:pt x="1933" y="14308"/>
                      <a:pt x="2079" y="14162"/>
                      <a:pt x="2079" y="13990"/>
                    </a:cubicBezTo>
                    <a:lnTo>
                      <a:pt x="2079" y="9053"/>
                    </a:lnTo>
                    <a:close/>
                    <a:moveTo>
                      <a:pt x="9989" y="0"/>
                    </a:moveTo>
                    <a:cubicBezTo>
                      <a:pt x="9831" y="0"/>
                      <a:pt x="9676" y="106"/>
                      <a:pt x="9676" y="318"/>
                    </a:cubicBezTo>
                    <a:lnTo>
                      <a:pt x="9676" y="1880"/>
                    </a:lnTo>
                    <a:cubicBezTo>
                      <a:pt x="9438" y="1959"/>
                      <a:pt x="9226" y="2091"/>
                      <a:pt x="9041" y="2250"/>
                    </a:cubicBezTo>
                    <a:lnTo>
                      <a:pt x="9041" y="318"/>
                    </a:lnTo>
                    <a:cubicBezTo>
                      <a:pt x="9027" y="119"/>
                      <a:pt x="8875" y="20"/>
                      <a:pt x="8723" y="20"/>
                    </a:cubicBezTo>
                    <a:cubicBezTo>
                      <a:pt x="8571" y="20"/>
                      <a:pt x="8419" y="119"/>
                      <a:pt x="8405" y="318"/>
                    </a:cubicBezTo>
                    <a:lnTo>
                      <a:pt x="8405" y="2250"/>
                    </a:lnTo>
                    <a:cubicBezTo>
                      <a:pt x="8220" y="2091"/>
                      <a:pt x="8008" y="1959"/>
                      <a:pt x="7770" y="1880"/>
                    </a:cubicBezTo>
                    <a:lnTo>
                      <a:pt x="7770" y="318"/>
                    </a:lnTo>
                    <a:cubicBezTo>
                      <a:pt x="7757" y="119"/>
                      <a:pt x="7608" y="20"/>
                      <a:pt x="7457" y="20"/>
                    </a:cubicBezTo>
                    <a:cubicBezTo>
                      <a:pt x="7307" y="20"/>
                      <a:pt x="7155" y="119"/>
                      <a:pt x="7135" y="318"/>
                    </a:cubicBezTo>
                    <a:lnTo>
                      <a:pt x="7135" y="1774"/>
                    </a:lnTo>
                    <a:cubicBezTo>
                      <a:pt x="6791" y="1774"/>
                      <a:pt x="6513" y="2052"/>
                      <a:pt x="6513" y="2409"/>
                    </a:cubicBezTo>
                    <a:cubicBezTo>
                      <a:pt x="6513" y="3455"/>
                      <a:pt x="7360" y="4302"/>
                      <a:pt x="8405" y="4302"/>
                    </a:cubicBezTo>
                    <a:lnTo>
                      <a:pt x="8405" y="5109"/>
                    </a:lnTo>
                    <a:cubicBezTo>
                      <a:pt x="8061" y="4791"/>
                      <a:pt x="7611" y="4619"/>
                      <a:pt x="7135" y="4619"/>
                    </a:cubicBezTo>
                    <a:cubicBezTo>
                      <a:pt x="6791" y="4619"/>
                      <a:pt x="6513" y="4897"/>
                      <a:pt x="6513" y="5255"/>
                    </a:cubicBezTo>
                    <a:cubicBezTo>
                      <a:pt x="6513" y="5718"/>
                      <a:pt x="6685" y="6168"/>
                      <a:pt x="6989" y="6512"/>
                    </a:cubicBezTo>
                    <a:lnTo>
                      <a:pt x="5388" y="6512"/>
                    </a:lnTo>
                    <a:cubicBezTo>
                      <a:pt x="5705" y="6168"/>
                      <a:pt x="5877" y="5718"/>
                      <a:pt x="5877" y="5255"/>
                    </a:cubicBezTo>
                    <a:cubicBezTo>
                      <a:pt x="5877" y="4897"/>
                      <a:pt x="5586" y="4619"/>
                      <a:pt x="5242" y="4619"/>
                    </a:cubicBezTo>
                    <a:cubicBezTo>
                      <a:pt x="4779" y="4619"/>
                      <a:pt x="4329" y="4791"/>
                      <a:pt x="3972" y="5109"/>
                    </a:cubicBezTo>
                    <a:lnTo>
                      <a:pt x="3972" y="4302"/>
                    </a:lnTo>
                    <a:cubicBezTo>
                      <a:pt x="5030" y="4302"/>
                      <a:pt x="5877" y="3455"/>
                      <a:pt x="5877" y="2409"/>
                    </a:cubicBezTo>
                    <a:cubicBezTo>
                      <a:pt x="5877" y="2052"/>
                      <a:pt x="5586" y="1774"/>
                      <a:pt x="5242" y="1774"/>
                    </a:cubicBezTo>
                    <a:lnTo>
                      <a:pt x="5242" y="318"/>
                    </a:lnTo>
                    <a:cubicBezTo>
                      <a:pt x="5229" y="119"/>
                      <a:pt x="5077" y="20"/>
                      <a:pt x="4924" y="20"/>
                    </a:cubicBezTo>
                    <a:cubicBezTo>
                      <a:pt x="4772" y="20"/>
                      <a:pt x="4620" y="119"/>
                      <a:pt x="4607" y="318"/>
                    </a:cubicBezTo>
                    <a:lnTo>
                      <a:pt x="4607" y="1880"/>
                    </a:lnTo>
                    <a:cubicBezTo>
                      <a:pt x="4382" y="1959"/>
                      <a:pt x="4157" y="2091"/>
                      <a:pt x="3972" y="2250"/>
                    </a:cubicBezTo>
                    <a:lnTo>
                      <a:pt x="3972" y="318"/>
                    </a:lnTo>
                    <a:cubicBezTo>
                      <a:pt x="3958" y="119"/>
                      <a:pt x="3809" y="20"/>
                      <a:pt x="3661" y="20"/>
                    </a:cubicBezTo>
                    <a:cubicBezTo>
                      <a:pt x="3512" y="20"/>
                      <a:pt x="3363" y="119"/>
                      <a:pt x="3349" y="318"/>
                    </a:cubicBezTo>
                    <a:lnTo>
                      <a:pt x="3349" y="2250"/>
                    </a:lnTo>
                    <a:cubicBezTo>
                      <a:pt x="3164" y="2091"/>
                      <a:pt x="2939" y="1959"/>
                      <a:pt x="2714" y="1880"/>
                    </a:cubicBezTo>
                    <a:lnTo>
                      <a:pt x="2714" y="318"/>
                    </a:lnTo>
                    <a:cubicBezTo>
                      <a:pt x="2701" y="119"/>
                      <a:pt x="2549" y="20"/>
                      <a:pt x="2397" y="20"/>
                    </a:cubicBezTo>
                    <a:cubicBezTo>
                      <a:pt x="2244" y="20"/>
                      <a:pt x="2092" y="119"/>
                      <a:pt x="2079" y="318"/>
                    </a:cubicBezTo>
                    <a:lnTo>
                      <a:pt x="2079" y="1774"/>
                    </a:lnTo>
                    <a:cubicBezTo>
                      <a:pt x="1722" y="1774"/>
                      <a:pt x="1444" y="2052"/>
                      <a:pt x="1444" y="2409"/>
                    </a:cubicBezTo>
                    <a:cubicBezTo>
                      <a:pt x="1444" y="3455"/>
                      <a:pt x="2291" y="4302"/>
                      <a:pt x="3349" y="4302"/>
                    </a:cubicBezTo>
                    <a:lnTo>
                      <a:pt x="3349" y="5109"/>
                    </a:lnTo>
                    <a:cubicBezTo>
                      <a:pt x="2992" y="4791"/>
                      <a:pt x="2542" y="4619"/>
                      <a:pt x="2079" y="4619"/>
                    </a:cubicBezTo>
                    <a:cubicBezTo>
                      <a:pt x="1735" y="4619"/>
                      <a:pt x="1444" y="4897"/>
                      <a:pt x="1444" y="5255"/>
                    </a:cubicBezTo>
                    <a:cubicBezTo>
                      <a:pt x="1444" y="5718"/>
                      <a:pt x="1616" y="6168"/>
                      <a:pt x="1933" y="6512"/>
                    </a:cubicBezTo>
                    <a:lnTo>
                      <a:pt x="1761" y="6512"/>
                    </a:lnTo>
                    <a:cubicBezTo>
                      <a:pt x="279" y="6512"/>
                      <a:pt x="1" y="8643"/>
                      <a:pt x="1444" y="9013"/>
                    </a:cubicBezTo>
                    <a:lnTo>
                      <a:pt x="1444" y="13712"/>
                    </a:lnTo>
                    <a:cubicBezTo>
                      <a:pt x="1" y="14083"/>
                      <a:pt x="279" y="16200"/>
                      <a:pt x="1761" y="16200"/>
                    </a:cubicBezTo>
                    <a:lnTo>
                      <a:pt x="10629" y="16200"/>
                    </a:lnTo>
                    <a:cubicBezTo>
                      <a:pt x="11264" y="16200"/>
                      <a:pt x="11807" y="15724"/>
                      <a:pt x="11886" y="15088"/>
                    </a:cubicBezTo>
                    <a:cubicBezTo>
                      <a:pt x="11966" y="14466"/>
                      <a:pt x="11555" y="13871"/>
                      <a:pt x="10947" y="13712"/>
                    </a:cubicBezTo>
                    <a:lnTo>
                      <a:pt x="10933" y="13712"/>
                    </a:lnTo>
                    <a:lnTo>
                      <a:pt x="10933" y="9013"/>
                    </a:lnTo>
                    <a:cubicBezTo>
                      <a:pt x="11555" y="8855"/>
                      <a:pt x="11952" y="8259"/>
                      <a:pt x="11873" y="7624"/>
                    </a:cubicBezTo>
                    <a:cubicBezTo>
                      <a:pt x="11794" y="6988"/>
                      <a:pt x="11251" y="6512"/>
                      <a:pt x="10616" y="6512"/>
                    </a:cubicBezTo>
                    <a:lnTo>
                      <a:pt x="10457" y="6512"/>
                    </a:lnTo>
                    <a:cubicBezTo>
                      <a:pt x="10761" y="6168"/>
                      <a:pt x="10933" y="5718"/>
                      <a:pt x="10933" y="5255"/>
                    </a:cubicBezTo>
                    <a:cubicBezTo>
                      <a:pt x="10933" y="4897"/>
                      <a:pt x="10655" y="4619"/>
                      <a:pt x="10311" y="4619"/>
                    </a:cubicBezTo>
                    <a:cubicBezTo>
                      <a:pt x="9835" y="4619"/>
                      <a:pt x="9385" y="4791"/>
                      <a:pt x="9041" y="5109"/>
                    </a:cubicBezTo>
                    <a:lnTo>
                      <a:pt x="9041" y="4302"/>
                    </a:lnTo>
                    <a:cubicBezTo>
                      <a:pt x="10086" y="4302"/>
                      <a:pt x="10933" y="3455"/>
                      <a:pt x="10933" y="2409"/>
                    </a:cubicBezTo>
                    <a:cubicBezTo>
                      <a:pt x="10933" y="2052"/>
                      <a:pt x="10655" y="1774"/>
                      <a:pt x="10311" y="1774"/>
                    </a:cubicBezTo>
                    <a:lnTo>
                      <a:pt x="10311" y="318"/>
                    </a:lnTo>
                    <a:cubicBezTo>
                      <a:pt x="10305" y="106"/>
                      <a:pt x="10146" y="0"/>
                      <a:pt x="9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8"/>
              <p:cNvSpPr/>
              <p:nvPr/>
            </p:nvSpPr>
            <p:spPr>
              <a:xfrm>
                <a:off x="6749625" y="4194325"/>
                <a:ext cx="740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529" extrusionOk="0">
                    <a:moveTo>
                      <a:pt x="1688" y="1"/>
                    </a:moveTo>
                    <a:cubicBezTo>
                      <a:pt x="560" y="1"/>
                      <a:pt x="1" y="1368"/>
                      <a:pt x="804" y="2158"/>
                    </a:cubicBezTo>
                    <a:cubicBezTo>
                      <a:pt x="1060" y="2414"/>
                      <a:pt x="1374" y="2528"/>
                      <a:pt x="1684" y="2528"/>
                    </a:cubicBezTo>
                    <a:cubicBezTo>
                      <a:pt x="2335" y="2528"/>
                      <a:pt x="2961" y="2021"/>
                      <a:pt x="2961" y="1258"/>
                    </a:cubicBezTo>
                    <a:cubicBezTo>
                      <a:pt x="2961" y="557"/>
                      <a:pt x="2392" y="1"/>
                      <a:pt x="1704" y="1"/>
                    </a:cubicBezTo>
                    <a:cubicBezTo>
                      <a:pt x="1699" y="1"/>
                      <a:pt x="1693" y="1"/>
                      <a:pt x="1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8"/>
              <p:cNvSpPr/>
              <p:nvPr/>
            </p:nvSpPr>
            <p:spPr>
              <a:xfrm>
                <a:off x="6703200" y="4283625"/>
                <a:ext cx="17917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639" extrusionOk="0">
                    <a:moveTo>
                      <a:pt x="6760" y="1"/>
                    </a:moveTo>
                    <a:cubicBezTo>
                      <a:pt x="6749" y="1"/>
                      <a:pt x="6737" y="1"/>
                      <a:pt x="6724" y="2"/>
                    </a:cubicBezTo>
                    <a:lnTo>
                      <a:pt x="385" y="2"/>
                    </a:lnTo>
                    <a:cubicBezTo>
                      <a:pt x="1" y="29"/>
                      <a:pt x="1" y="598"/>
                      <a:pt x="385" y="638"/>
                    </a:cubicBezTo>
                    <a:lnTo>
                      <a:pt x="6724" y="638"/>
                    </a:lnTo>
                    <a:cubicBezTo>
                      <a:pt x="6733" y="638"/>
                      <a:pt x="6741" y="638"/>
                      <a:pt x="6749" y="638"/>
                    </a:cubicBezTo>
                    <a:cubicBezTo>
                      <a:pt x="7162" y="638"/>
                      <a:pt x="7166" y="1"/>
                      <a:pt x="6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8"/>
          <p:cNvSpPr txBox="1">
            <a:spLocks noGrp="1"/>
          </p:cNvSpPr>
          <p:nvPr>
            <p:ph type="title"/>
          </p:nvPr>
        </p:nvSpPr>
        <p:spPr>
          <a:xfrm>
            <a:off x="698424" y="425590"/>
            <a:ext cx="77451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graphicFrame>
        <p:nvGraphicFramePr>
          <p:cNvPr id="939" name="Google Shape;939;p58"/>
          <p:cNvGraphicFramePr/>
          <p:nvPr>
            <p:extLst>
              <p:ext uri="{D42A27DB-BD31-4B8C-83A1-F6EECF244321}">
                <p14:modId xmlns:p14="http://schemas.microsoft.com/office/powerpoint/2010/main" val="1953055116"/>
              </p:ext>
            </p:extLst>
          </p:nvPr>
        </p:nvGraphicFramePr>
        <p:xfrm>
          <a:off x="698424" y="1054138"/>
          <a:ext cx="7745100" cy="3493310"/>
        </p:xfrm>
        <a:graphic>
          <a:graphicData uri="http://schemas.openxmlformats.org/drawingml/2006/table">
            <a:tbl>
              <a:tblPr>
                <a:noFill/>
                <a:tableStyleId>{F45977F3-3E1A-4B4C-9712-CF5EA29CFC92}</a:tableStyleId>
              </a:tblPr>
              <a:tblGrid>
                <a:gridCol w="716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659">
                  <a:extLst>
                    <a:ext uri="{9D8B030D-6E8A-4147-A177-3AD203B41FA5}">
                      <a16:colId xmlns:a16="http://schemas.microsoft.com/office/drawing/2014/main" val="2224305156"/>
                    </a:ext>
                  </a:extLst>
                </a:gridCol>
                <a:gridCol w="863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37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194">
                  <a:extLst>
                    <a:ext uri="{9D8B030D-6E8A-4147-A177-3AD203B41FA5}">
                      <a16:colId xmlns:a16="http://schemas.microsoft.com/office/drawing/2014/main" val="2933438968"/>
                    </a:ext>
                  </a:extLst>
                </a:gridCol>
                <a:gridCol w="415090">
                  <a:extLst>
                    <a:ext uri="{9D8B030D-6E8A-4147-A177-3AD203B41FA5}">
                      <a16:colId xmlns:a16="http://schemas.microsoft.com/office/drawing/2014/main" val="1054387171"/>
                    </a:ext>
                  </a:extLst>
                </a:gridCol>
                <a:gridCol w="583531">
                  <a:extLst>
                    <a:ext uri="{9D8B030D-6E8A-4147-A177-3AD203B41FA5}">
                      <a16:colId xmlns:a16="http://schemas.microsoft.com/office/drawing/2014/main" val="2194655789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2584988113"/>
                    </a:ext>
                  </a:extLst>
                </a:gridCol>
                <a:gridCol w="463215">
                  <a:extLst>
                    <a:ext uri="{9D8B030D-6E8A-4147-A177-3AD203B41FA5}">
                      <a16:colId xmlns:a16="http://schemas.microsoft.com/office/drawing/2014/main" val="425989680"/>
                    </a:ext>
                  </a:extLst>
                </a:gridCol>
                <a:gridCol w="598935">
                  <a:extLst>
                    <a:ext uri="{9D8B030D-6E8A-4147-A177-3AD203B41FA5}">
                      <a16:colId xmlns:a16="http://schemas.microsoft.com/office/drawing/2014/main" val="3247669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Date</a:t>
                      </a:r>
                      <a:endParaRPr sz="900" b="1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Time</a:t>
                      </a:r>
                      <a:endParaRPr sz="900" b="1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Bill Number</a:t>
                      </a:r>
                      <a:endParaRPr sz="900" b="1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Item Description</a:t>
                      </a:r>
                      <a:endParaRPr sz="900" b="1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Category</a:t>
                      </a:r>
                      <a:endParaRPr sz="900" b="1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Qty</a:t>
                      </a:r>
                      <a:endParaRPr sz="900" b="1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Rate</a:t>
                      </a:r>
                      <a:endParaRPr sz="900" b="1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Tax</a:t>
                      </a:r>
                      <a:endParaRPr sz="900" b="1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Disc</a:t>
                      </a:r>
                      <a:endParaRPr sz="900" b="1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Total</a:t>
                      </a:r>
                      <a:endParaRPr sz="900" b="1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2020-04-17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03:08:56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G0487629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MAGGI NDLCREAM/ CHEE/GARLIC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Food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125.0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29.69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154.69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2020-12-20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05:36:29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G0532106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NIRVANA HOOKAH SINGLE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Tobacco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96.00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396.00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9591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2020-07-10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01:28:10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G0502944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JR.CHL AVALANCHE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Food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38.00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198.00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8309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2020-10-13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10:56:01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G0520628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COTTAGE CHEESE PANINI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Food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105.0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24.94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129.94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85991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2020-06-27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12:33:02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G0500693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SILVER APPLE SINGLE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Tobacco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245.0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78.40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323.40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0554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2020-09-07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11:08:44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G0513140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OCEAN SPECIAL FLOAT W VANILLA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Beverage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11.88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61.88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8584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2020-02-21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09:11:21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G0478081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VEG. CLUB WRAP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Food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155.0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36.81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191.81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58140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2020-10-11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06:28:31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G0520188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CALCUTTA MINT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Tobacco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450.0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144.00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594.00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309818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2020-07-20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10:26:22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G0504661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OCEAN SPECIAL FLOATS W CHOC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Beverage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11.88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61.88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284679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2020-08-25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10:15:21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G0510746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SAMBUCA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Tobacco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350.0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112.00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462.00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861188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2020-05-06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11:40:04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G0491477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COTTAGE CHEESE PANINI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Food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105.0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24.94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129.94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638950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2020-11-03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07:24:21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N0033076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TUBORG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Liquor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31.25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131.25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409282"/>
                  </a:ext>
                </a:extLst>
              </a:tr>
              <a:tr h="24410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800" b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2020-07-11</a:t>
                      </a:r>
                    </a:p>
                  </a:txBody>
                  <a:tcPr marL="60960" marR="60960" marT="30480" marB="3048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08:44:04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G0503199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CAPPUCCINO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Beverage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14.25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0.0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D" sz="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74.25</a:t>
                      </a:r>
                    </a:p>
                  </a:txBody>
                  <a:tcPr marL="60960" marR="60960" marT="30480" marB="3048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018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29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8"/>
          <p:cNvSpPr txBox="1">
            <a:spLocks noGrp="1"/>
          </p:cNvSpPr>
          <p:nvPr>
            <p:ph type="title"/>
          </p:nvPr>
        </p:nvSpPr>
        <p:spPr>
          <a:xfrm>
            <a:off x="698424" y="425590"/>
            <a:ext cx="77451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sp>
        <p:nvSpPr>
          <p:cNvPr id="2" name="Google Shape;1668;p72">
            <a:extLst>
              <a:ext uri="{FF2B5EF4-FFF2-40B4-BE49-F238E27FC236}">
                <a16:creationId xmlns:a16="http://schemas.microsoft.com/office/drawing/2014/main" id="{F4B89BCF-2BBC-631E-B3B2-5D59287E8B18}"/>
              </a:ext>
            </a:extLst>
          </p:cNvPr>
          <p:cNvSpPr txBox="1"/>
          <p:nvPr/>
        </p:nvSpPr>
        <p:spPr>
          <a:xfrm>
            <a:off x="1334479" y="1406432"/>
            <a:ext cx="6472990" cy="233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data is updated automatically every day at</a:t>
            </a:r>
            <a:r>
              <a:rPr lang="en-US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6.30 AM</a:t>
            </a: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using Apache Airflow.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new data also goes through a </a:t>
            </a:r>
            <a:r>
              <a:rPr lang="en-US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Cleaning</a:t>
            </a: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Validation</a:t>
            </a:r>
            <a:r>
              <a:rPr lang="en-U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process to ensure the data is always valid.</a:t>
            </a:r>
          </a:p>
        </p:txBody>
      </p:sp>
    </p:spTree>
    <p:extLst>
      <p:ext uri="{BB962C8B-B14F-4D97-AF65-F5344CB8AC3E}">
        <p14:creationId xmlns:p14="http://schemas.microsoft.com/office/powerpoint/2010/main" val="308406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0FDF547-8CF5-F495-0B9B-3C38F1340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8" r="16661"/>
          <a:stretch/>
        </p:blipFill>
        <p:spPr>
          <a:xfrm>
            <a:off x="0" y="0"/>
            <a:ext cx="4571999" cy="5143500"/>
          </a:xfrm>
          <a:prstGeom prst="rect">
            <a:avLst/>
          </a:prstGeom>
        </p:spPr>
      </p:pic>
      <p:sp>
        <p:nvSpPr>
          <p:cNvPr id="712" name="Google Shape;712;p49"/>
          <p:cNvSpPr txBox="1">
            <a:spLocks noGrp="1"/>
          </p:cNvSpPr>
          <p:nvPr>
            <p:ph type="title"/>
          </p:nvPr>
        </p:nvSpPr>
        <p:spPr>
          <a:xfrm>
            <a:off x="5222311" y="1560414"/>
            <a:ext cx="3212100" cy="9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713" name="Google Shape;713;p49"/>
          <p:cNvSpPr txBox="1">
            <a:spLocks noGrp="1"/>
          </p:cNvSpPr>
          <p:nvPr>
            <p:ph type="subTitle" idx="1"/>
          </p:nvPr>
        </p:nvSpPr>
        <p:spPr>
          <a:xfrm>
            <a:off x="5222311" y="2644520"/>
            <a:ext cx="3212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section contains data visualization and insight based on the data.</a:t>
            </a:r>
            <a:endParaRPr dirty="0"/>
          </a:p>
        </p:txBody>
      </p:sp>
      <p:sp>
        <p:nvSpPr>
          <p:cNvPr id="714" name="Google Shape;714;p49"/>
          <p:cNvSpPr txBox="1">
            <a:spLocks noGrp="1"/>
          </p:cNvSpPr>
          <p:nvPr>
            <p:ph type="subTitle" idx="2"/>
          </p:nvPr>
        </p:nvSpPr>
        <p:spPr>
          <a:xfrm>
            <a:off x="5305926" y="2228937"/>
            <a:ext cx="3062037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grpSp>
        <p:nvGrpSpPr>
          <p:cNvPr id="716" name="Google Shape;716;p49"/>
          <p:cNvGrpSpPr/>
          <p:nvPr/>
        </p:nvGrpSpPr>
        <p:grpSpPr>
          <a:xfrm rot="10800000">
            <a:off x="4403926" y="294300"/>
            <a:ext cx="352925" cy="4653998"/>
            <a:chOff x="4396525" y="294300"/>
            <a:chExt cx="352925" cy="4653998"/>
          </a:xfrm>
        </p:grpSpPr>
        <p:sp>
          <p:nvSpPr>
            <p:cNvPr id="717" name="Google Shape;717;p49"/>
            <p:cNvSpPr/>
            <p:nvPr/>
          </p:nvSpPr>
          <p:spPr>
            <a:xfrm rot="10800000">
              <a:off x="4405050" y="294300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9"/>
            <p:cNvSpPr/>
            <p:nvPr/>
          </p:nvSpPr>
          <p:spPr>
            <a:xfrm rot="10800000">
              <a:off x="4405050" y="908899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9"/>
            <p:cNvSpPr/>
            <p:nvPr/>
          </p:nvSpPr>
          <p:spPr>
            <a:xfrm rot="10800000">
              <a:off x="4405050" y="1523499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 rot="10800000">
              <a:off x="4396525" y="2145499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 rot="10800000">
              <a:off x="4405050" y="27600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 rot="10800000">
              <a:off x="4405050" y="33746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9"/>
            <p:cNvSpPr/>
            <p:nvPr/>
          </p:nvSpPr>
          <p:spPr>
            <a:xfrm rot="10800000">
              <a:off x="4405050" y="39892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 rot="10800000">
              <a:off x="4405050" y="46038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846;p53">
            <a:extLst>
              <a:ext uri="{FF2B5EF4-FFF2-40B4-BE49-F238E27FC236}">
                <a16:creationId xmlns:a16="http://schemas.microsoft.com/office/drawing/2014/main" id="{328283E6-215F-F5A6-2AA6-66FF5AE2EFD9}"/>
              </a:ext>
            </a:extLst>
          </p:cNvPr>
          <p:cNvGrpSpPr/>
          <p:nvPr/>
        </p:nvGrpSpPr>
        <p:grpSpPr>
          <a:xfrm>
            <a:off x="6379398" y="806130"/>
            <a:ext cx="897925" cy="889570"/>
            <a:chOff x="2951883" y="1853027"/>
            <a:chExt cx="1306549" cy="1294392"/>
          </a:xfrm>
        </p:grpSpPr>
        <p:sp>
          <p:nvSpPr>
            <p:cNvPr id="5" name="Google Shape;847;p53">
              <a:extLst>
                <a:ext uri="{FF2B5EF4-FFF2-40B4-BE49-F238E27FC236}">
                  <a16:creationId xmlns:a16="http://schemas.microsoft.com/office/drawing/2014/main" id="{48F11073-DC1F-E3F6-2321-78B7411BEBEE}"/>
                </a:ext>
              </a:extLst>
            </p:cNvPr>
            <p:cNvSpPr/>
            <p:nvPr/>
          </p:nvSpPr>
          <p:spPr>
            <a:xfrm>
              <a:off x="2951883" y="1853027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48;p53">
              <a:extLst>
                <a:ext uri="{FF2B5EF4-FFF2-40B4-BE49-F238E27FC236}">
                  <a16:creationId xmlns:a16="http://schemas.microsoft.com/office/drawing/2014/main" id="{2BCFC9F4-1E1D-14CD-B912-D98C625D0CD1}"/>
                </a:ext>
              </a:extLst>
            </p:cNvPr>
            <p:cNvGrpSpPr/>
            <p:nvPr/>
          </p:nvGrpSpPr>
          <p:grpSpPr>
            <a:xfrm>
              <a:off x="3291967" y="2225353"/>
              <a:ext cx="633030" cy="549715"/>
              <a:chOff x="1854150" y="1439250"/>
              <a:chExt cx="410100" cy="356125"/>
            </a:xfrm>
          </p:grpSpPr>
          <p:sp>
            <p:nvSpPr>
              <p:cNvPr id="7" name="Google Shape;849;p53">
                <a:extLst>
                  <a:ext uri="{FF2B5EF4-FFF2-40B4-BE49-F238E27FC236}">
                    <a16:creationId xmlns:a16="http://schemas.microsoft.com/office/drawing/2014/main" id="{319B3F2C-3A87-0C14-7C0C-804E8DDCDC04}"/>
                  </a:ext>
                </a:extLst>
              </p:cNvPr>
              <p:cNvSpPr/>
              <p:nvPr/>
            </p:nvSpPr>
            <p:spPr>
              <a:xfrm>
                <a:off x="1923300" y="1462800"/>
                <a:ext cx="209475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8379" h="1907" extrusionOk="0">
                    <a:moveTo>
                      <a:pt x="2899" y="1"/>
                    </a:moveTo>
                    <a:cubicBezTo>
                      <a:pt x="1840" y="1"/>
                      <a:pt x="861" y="491"/>
                      <a:pt x="119" y="1377"/>
                    </a:cubicBezTo>
                    <a:cubicBezTo>
                      <a:pt x="0" y="1510"/>
                      <a:pt x="27" y="1708"/>
                      <a:pt x="159" y="1827"/>
                    </a:cubicBezTo>
                    <a:cubicBezTo>
                      <a:pt x="212" y="1880"/>
                      <a:pt x="292" y="1907"/>
                      <a:pt x="358" y="1907"/>
                    </a:cubicBezTo>
                    <a:cubicBezTo>
                      <a:pt x="450" y="1907"/>
                      <a:pt x="543" y="1867"/>
                      <a:pt x="609" y="1788"/>
                    </a:cubicBezTo>
                    <a:cubicBezTo>
                      <a:pt x="1218" y="1046"/>
                      <a:pt x="2039" y="636"/>
                      <a:pt x="2899" y="636"/>
                    </a:cubicBezTo>
                    <a:cubicBezTo>
                      <a:pt x="3759" y="636"/>
                      <a:pt x="4567" y="1046"/>
                      <a:pt x="5189" y="1788"/>
                    </a:cubicBezTo>
                    <a:cubicBezTo>
                      <a:pt x="5248" y="1867"/>
                      <a:pt x="5337" y="1907"/>
                      <a:pt x="5427" y="1907"/>
                    </a:cubicBezTo>
                    <a:cubicBezTo>
                      <a:pt x="5516" y="1907"/>
                      <a:pt x="5606" y="1867"/>
                      <a:pt x="5665" y="1788"/>
                    </a:cubicBezTo>
                    <a:cubicBezTo>
                      <a:pt x="6287" y="1046"/>
                      <a:pt x="7094" y="636"/>
                      <a:pt x="7955" y="636"/>
                    </a:cubicBezTo>
                    <a:cubicBezTo>
                      <a:pt x="8378" y="636"/>
                      <a:pt x="8378" y="1"/>
                      <a:pt x="7955" y="1"/>
                    </a:cubicBezTo>
                    <a:cubicBezTo>
                      <a:pt x="7002" y="14"/>
                      <a:pt x="6089" y="411"/>
                      <a:pt x="5427" y="1113"/>
                    </a:cubicBezTo>
                    <a:cubicBezTo>
                      <a:pt x="4765" y="411"/>
                      <a:pt x="3852" y="14"/>
                      <a:pt x="2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850;p53">
                <a:extLst>
                  <a:ext uri="{FF2B5EF4-FFF2-40B4-BE49-F238E27FC236}">
                    <a16:creationId xmlns:a16="http://schemas.microsoft.com/office/drawing/2014/main" id="{D476275B-D1DF-1C6C-A2B7-F9EE5C3390CF}"/>
                  </a:ext>
                </a:extLst>
              </p:cNvPr>
              <p:cNvSpPr/>
              <p:nvPr/>
            </p:nvSpPr>
            <p:spPr>
              <a:xfrm>
                <a:off x="2145975" y="1439250"/>
                <a:ext cx="73825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2532" extrusionOk="0">
                    <a:moveTo>
                      <a:pt x="1287" y="638"/>
                    </a:moveTo>
                    <a:cubicBezTo>
                      <a:pt x="1833" y="638"/>
                      <a:pt x="2115" y="1317"/>
                      <a:pt x="1721" y="1710"/>
                    </a:cubicBezTo>
                    <a:cubicBezTo>
                      <a:pt x="1588" y="1839"/>
                      <a:pt x="1428" y="1897"/>
                      <a:pt x="1271" y="1897"/>
                    </a:cubicBezTo>
                    <a:cubicBezTo>
                      <a:pt x="945" y="1897"/>
                      <a:pt x="636" y="1645"/>
                      <a:pt x="636" y="1260"/>
                    </a:cubicBezTo>
                    <a:cubicBezTo>
                      <a:pt x="636" y="916"/>
                      <a:pt x="914" y="638"/>
                      <a:pt x="1271" y="638"/>
                    </a:cubicBezTo>
                    <a:cubicBezTo>
                      <a:pt x="1277" y="638"/>
                      <a:pt x="1282" y="638"/>
                      <a:pt x="1287" y="638"/>
                    </a:cubicBezTo>
                    <a:close/>
                    <a:moveTo>
                      <a:pt x="1271" y="0"/>
                    </a:moveTo>
                    <a:cubicBezTo>
                      <a:pt x="623" y="0"/>
                      <a:pt x="1" y="501"/>
                      <a:pt x="1" y="1260"/>
                    </a:cubicBezTo>
                    <a:cubicBezTo>
                      <a:pt x="1" y="1962"/>
                      <a:pt x="570" y="2531"/>
                      <a:pt x="1271" y="2531"/>
                    </a:cubicBezTo>
                    <a:cubicBezTo>
                      <a:pt x="2396" y="2531"/>
                      <a:pt x="2952" y="1168"/>
                      <a:pt x="2158" y="374"/>
                    </a:cubicBezTo>
                    <a:cubicBezTo>
                      <a:pt x="1900" y="116"/>
                      <a:pt x="1583" y="0"/>
                      <a:pt x="1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51;p53">
                <a:extLst>
                  <a:ext uri="{FF2B5EF4-FFF2-40B4-BE49-F238E27FC236}">
                    <a16:creationId xmlns:a16="http://schemas.microsoft.com/office/drawing/2014/main" id="{5F41D62A-F3E9-8CB5-E9C9-4E35CA70BB44}"/>
                  </a:ext>
                </a:extLst>
              </p:cNvPr>
              <p:cNvSpPr/>
              <p:nvPr/>
            </p:nvSpPr>
            <p:spPr>
              <a:xfrm>
                <a:off x="1854150" y="1526325"/>
                <a:ext cx="410100" cy="269050"/>
              </a:xfrm>
              <a:custGeom>
                <a:avLst/>
                <a:gdLst/>
                <a:ahLst/>
                <a:cxnLst/>
                <a:rect l="l" t="t" r="r" b="b"/>
                <a:pathLst>
                  <a:path w="16404" h="10762" extrusionOk="0">
                    <a:moveTo>
                      <a:pt x="4672" y="623"/>
                    </a:moveTo>
                    <a:lnTo>
                      <a:pt x="4593" y="1258"/>
                    </a:lnTo>
                    <a:lnTo>
                      <a:pt x="1668" y="1258"/>
                    </a:lnTo>
                    <a:lnTo>
                      <a:pt x="1588" y="623"/>
                    </a:lnTo>
                    <a:close/>
                    <a:moveTo>
                      <a:pt x="9728" y="623"/>
                    </a:moveTo>
                    <a:lnTo>
                      <a:pt x="9649" y="1258"/>
                    </a:lnTo>
                    <a:lnTo>
                      <a:pt x="6737" y="1258"/>
                    </a:lnTo>
                    <a:lnTo>
                      <a:pt x="6644" y="623"/>
                    </a:lnTo>
                    <a:close/>
                    <a:moveTo>
                      <a:pt x="14797" y="623"/>
                    </a:moveTo>
                    <a:lnTo>
                      <a:pt x="14718" y="1258"/>
                    </a:lnTo>
                    <a:lnTo>
                      <a:pt x="11793" y="1258"/>
                    </a:lnTo>
                    <a:lnTo>
                      <a:pt x="11713" y="623"/>
                    </a:lnTo>
                    <a:close/>
                    <a:moveTo>
                      <a:pt x="4513" y="1894"/>
                    </a:moveTo>
                    <a:lnTo>
                      <a:pt x="4116" y="5057"/>
                    </a:lnTo>
                    <a:lnTo>
                      <a:pt x="2144" y="5057"/>
                    </a:lnTo>
                    <a:lnTo>
                      <a:pt x="1747" y="1894"/>
                    </a:lnTo>
                    <a:close/>
                    <a:moveTo>
                      <a:pt x="9569" y="1894"/>
                    </a:moveTo>
                    <a:lnTo>
                      <a:pt x="9172" y="5057"/>
                    </a:lnTo>
                    <a:lnTo>
                      <a:pt x="7200" y="5057"/>
                    </a:lnTo>
                    <a:lnTo>
                      <a:pt x="6803" y="1894"/>
                    </a:lnTo>
                    <a:close/>
                    <a:moveTo>
                      <a:pt x="14638" y="1894"/>
                    </a:moveTo>
                    <a:lnTo>
                      <a:pt x="14241" y="5057"/>
                    </a:lnTo>
                    <a:lnTo>
                      <a:pt x="12269" y="5057"/>
                    </a:lnTo>
                    <a:lnTo>
                      <a:pt x="11872" y="1894"/>
                    </a:lnTo>
                    <a:close/>
                    <a:moveTo>
                      <a:pt x="14837" y="5692"/>
                    </a:moveTo>
                    <a:lnTo>
                      <a:pt x="14837" y="6327"/>
                    </a:lnTo>
                    <a:lnTo>
                      <a:pt x="1549" y="6327"/>
                    </a:lnTo>
                    <a:lnTo>
                      <a:pt x="1549" y="5692"/>
                    </a:lnTo>
                    <a:close/>
                    <a:moveTo>
                      <a:pt x="1218" y="1"/>
                    </a:moveTo>
                    <a:cubicBezTo>
                      <a:pt x="1125" y="1"/>
                      <a:pt x="1046" y="41"/>
                      <a:pt x="980" y="120"/>
                    </a:cubicBezTo>
                    <a:cubicBezTo>
                      <a:pt x="927" y="186"/>
                      <a:pt x="900" y="266"/>
                      <a:pt x="913" y="358"/>
                    </a:cubicBezTo>
                    <a:lnTo>
                      <a:pt x="1496" y="5070"/>
                    </a:lnTo>
                    <a:lnTo>
                      <a:pt x="397" y="5070"/>
                    </a:lnTo>
                    <a:cubicBezTo>
                      <a:pt x="0" y="5097"/>
                      <a:pt x="0" y="5679"/>
                      <a:pt x="397" y="5705"/>
                    </a:cubicBezTo>
                    <a:lnTo>
                      <a:pt x="900" y="5705"/>
                    </a:lnTo>
                    <a:lnTo>
                      <a:pt x="900" y="10444"/>
                    </a:lnTo>
                    <a:cubicBezTo>
                      <a:pt x="900" y="10655"/>
                      <a:pt x="1059" y="10761"/>
                      <a:pt x="1218" y="10761"/>
                    </a:cubicBezTo>
                    <a:cubicBezTo>
                      <a:pt x="1377" y="10761"/>
                      <a:pt x="1535" y="10655"/>
                      <a:pt x="1535" y="10444"/>
                    </a:cubicBezTo>
                    <a:lnTo>
                      <a:pt x="1535" y="6950"/>
                    </a:lnTo>
                    <a:lnTo>
                      <a:pt x="2171" y="6950"/>
                    </a:lnTo>
                    <a:lnTo>
                      <a:pt x="2171" y="10430"/>
                    </a:lnTo>
                    <a:cubicBezTo>
                      <a:pt x="2184" y="10629"/>
                      <a:pt x="2336" y="10728"/>
                      <a:pt x="2488" y="10728"/>
                    </a:cubicBezTo>
                    <a:cubicBezTo>
                      <a:pt x="2641" y="10728"/>
                      <a:pt x="2793" y="10629"/>
                      <a:pt x="2806" y="10430"/>
                    </a:cubicBezTo>
                    <a:lnTo>
                      <a:pt x="2806" y="6950"/>
                    </a:lnTo>
                    <a:lnTo>
                      <a:pt x="13553" y="6950"/>
                    </a:lnTo>
                    <a:lnTo>
                      <a:pt x="13553" y="10430"/>
                    </a:lnTo>
                    <a:cubicBezTo>
                      <a:pt x="13553" y="10642"/>
                      <a:pt x="13712" y="10748"/>
                      <a:pt x="13871" y="10748"/>
                    </a:cubicBezTo>
                    <a:cubicBezTo>
                      <a:pt x="14030" y="10748"/>
                      <a:pt x="14188" y="10642"/>
                      <a:pt x="14188" y="10430"/>
                    </a:cubicBezTo>
                    <a:lnTo>
                      <a:pt x="14188" y="6950"/>
                    </a:lnTo>
                    <a:lnTo>
                      <a:pt x="14824" y="6950"/>
                    </a:lnTo>
                    <a:lnTo>
                      <a:pt x="14824" y="10430"/>
                    </a:lnTo>
                    <a:cubicBezTo>
                      <a:pt x="14824" y="10642"/>
                      <a:pt x="14983" y="10748"/>
                      <a:pt x="15141" y="10748"/>
                    </a:cubicBezTo>
                    <a:cubicBezTo>
                      <a:pt x="15300" y="10748"/>
                      <a:pt x="15459" y="10642"/>
                      <a:pt x="15459" y="10430"/>
                    </a:cubicBezTo>
                    <a:lnTo>
                      <a:pt x="15459" y="5692"/>
                    </a:lnTo>
                    <a:lnTo>
                      <a:pt x="15962" y="5692"/>
                    </a:lnTo>
                    <a:cubicBezTo>
                      <a:pt x="15974" y="5693"/>
                      <a:pt x="15986" y="5694"/>
                      <a:pt x="15998" y="5694"/>
                    </a:cubicBezTo>
                    <a:cubicBezTo>
                      <a:pt x="16404" y="5694"/>
                      <a:pt x="16400" y="5056"/>
                      <a:pt x="15986" y="5056"/>
                    </a:cubicBezTo>
                    <a:cubicBezTo>
                      <a:pt x="15978" y="5056"/>
                      <a:pt x="15970" y="5056"/>
                      <a:pt x="15962" y="5057"/>
                    </a:cubicBezTo>
                    <a:lnTo>
                      <a:pt x="14877" y="5057"/>
                    </a:lnTo>
                    <a:lnTo>
                      <a:pt x="15472" y="358"/>
                    </a:lnTo>
                    <a:cubicBezTo>
                      <a:pt x="15485" y="266"/>
                      <a:pt x="15446" y="173"/>
                      <a:pt x="15393" y="107"/>
                    </a:cubicBezTo>
                    <a:cubicBezTo>
                      <a:pt x="15327" y="41"/>
                      <a:pt x="15247" y="1"/>
                      <a:pt x="15155" y="1"/>
                    </a:cubicBezTo>
                    <a:lnTo>
                      <a:pt x="11356" y="1"/>
                    </a:lnTo>
                    <a:cubicBezTo>
                      <a:pt x="11171" y="1"/>
                      <a:pt x="11012" y="160"/>
                      <a:pt x="11038" y="358"/>
                    </a:cubicBezTo>
                    <a:lnTo>
                      <a:pt x="11634" y="5057"/>
                    </a:lnTo>
                    <a:lnTo>
                      <a:pt x="9808" y="5057"/>
                    </a:lnTo>
                    <a:lnTo>
                      <a:pt x="10403" y="358"/>
                    </a:lnTo>
                    <a:cubicBezTo>
                      <a:pt x="10403" y="266"/>
                      <a:pt x="10377" y="173"/>
                      <a:pt x="10324" y="107"/>
                    </a:cubicBezTo>
                    <a:cubicBezTo>
                      <a:pt x="10258" y="41"/>
                      <a:pt x="10178" y="1"/>
                      <a:pt x="10085" y="1"/>
                    </a:cubicBezTo>
                    <a:lnTo>
                      <a:pt x="6274" y="1"/>
                    </a:lnTo>
                    <a:cubicBezTo>
                      <a:pt x="6088" y="1"/>
                      <a:pt x="5943" y="160"/>
                      <a:pt x="5969" y="358"/>
                    </a:cubicBezTo>
                    <a:lnTo>
                      <a:pt x="6552" y="5057"/>
                    </a:lnTo>
                    <a:lnTo>
                      <a:pt x="4738" y="5057"/>
                    </a:lnTo>
                    <a:lnTo>
                      <a:pt x="5347" y="358"/>
                    </a:lnTo>
                    <a:cubicBezTo>
                      <a:pt x="5347" y="266"/>
                      <a:pt x="5321" y="173"/>
                      <a:pt x="5268" y="107"/>
                    </a:cubicBezTo>
                    <a:cubicBezTo>
                      <a:pt x="5202" y="41"/>
                      <a:pt x="5122" y="1"/>
                      <a:pt x="50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970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72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SALES BY MONTH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E4E7D4F-A100-3889-F3A9-4A2A9F282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79116"/>
              </p:ext>
            </p:extLst>
          </p:nvPr>
        </p:nvGraphicFramePr>
        <p:xfrm>
          <a:off x="540303" y="1243653"/>
          <a:ext cx="5463455" cy="3304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Google Shape;1668;p72">
            <a:extLst>
              <a:ext uri="{FF2B5EF4-FFF2-40B4-BE49-F238E27FC236}">
                <a16:creationId xmlns:a16="http://schemas.microsoft.com/office/drawing/2014/main" id="{C8267CCD-33CD-EDB9-4D92-C07491FA3989}"/>
              </a:ext>
            </a:extLst>
          </p:cNvPr>
          <p:cNvSpPr txBox="1"/>
          <p:nvPr/>
        </p:nvSpPr>
        <p:spPr>
          <a:xfrm>
            <a:off x="6154153" y="1423218"/>
            <a:ext cx="2788200" cy="233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Slowly raising since February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Reach its peak at October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Declining until end of the year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66355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73"/>
          <p:cNvSpPr txBox="1">
            <a:spLocks noGrp="1"/>
          </p:cNvSpPr>
          <p:nvPr>
            <p:ph type="subTitle" idx="4294967295"/>
          </p:nvPr>
        </p:nvSpPr>
        <p:spPr>
          <a:xfrm>
            <a:off x="7429536" y="3070538"/>
            <a:ext cx="890355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700" b="1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Liquor</a:t>
            </a:r>
            <a:endParaRPr sz="1700" b="1"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86" name="Google Shape;1686;p73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SALES BY CATEGORY</a:t>
            </a:r>
            <a:endParaRPr dirty="0"/>
          </a:p>
        </p:txBody>
      </p:sp>
      <p:sp>
        <p:nvSpPr>
          <p:cNvPr id="1689" name="Google Shape;1689;p73"/>
          <p:cNvSpPr txBox="1">
            <a:spLocks noGrp="1"/>
          </p:cNvSpPr>
          <p:nvPr>
            <p:ph type="subTitle" idx="4294967295"/>
          </p:nvPr>
        </p:nvSpPr>
        <p:spPr>
          <a:xfrm>
            <a:off x="7435540" y="1475777"/>
            <a:ext cx="1058755" cy="358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700" b="1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Tobacco</a:t>
            </a:r>
            <a:endParaRPr sz="1700" b="1"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91" name="Google Shape;1691;p73"/>
          <p:cNvSpPr txBox="1">
            <a:spLocks noGrp="1"/>
          </p:cNvSpPr>
          <p:nvPr>
            <p:ph type="subTitle" idx="4294967295"/>
          </p:nvPr>
        </p:nvSpPr>
        <p:spPr>
          <a:xfrm>
            <a:off x="7429536" y="2544238"/>
            <a:ext cx="1205177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700" b="1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Beverage</a:t>
            </a:r>
            <a:endParaRPr sz="1700" b="1"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93" name="Google Shape;1693;p73"/>
          <p:cNvSpPr txBox="1">
            <a:spLocks noGrp="1"/>
          </p:cNvSpPr>
          <p:nvPr>
            <p:ph type="subTitle" idx="4294967295"/>
          </p:nvPr>
        </p:nvSpPr>
        <p:spPr>
          <a:xfrm>
            <a:off x="7429536" y="2017938"/>
            <a:ext cx="6993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700" b="1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Food</a:t>
            </a:r>
            <a:endParaRPr sz="1700" b="1"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94" name="Google Shape;1694;p73"/>
          <p:cNvSpPr/>
          <p:nvPr/>
        </p:nvSpPr>
        <p:spPr>
          <a:xfrm>
            <a:off x="7132240" y="2063238"/>
            <a:ext cx="303300" cy="30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73"/>
          <p:cNvSpPr/>
          <p:nvPr/>
        </p:nvSpPr>
        <p:spPr>
          <a:xfrm>
            <a:off x="7132240" y="1531092"/>
            <a:ext cx="303300" cy="30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73"/>
          <p:cNvSpPr/>
          <p:nvPr/>
        </p:nvSpPr>
        <p:spPr>
          <a:xfrm>
            <a:off x="7131701" y="3127530"/>
            <a:ext cx="303300" cy="30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73"/>
          <p:cNvSpPr/>
          <p:nvPr/>
        </p:nvSpPr>
        <p:spPr>
          <a:xfrm>
            <a:off x="7126236" y="2595384"/>
            <a:ext cx="303300" cy="30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EB48E80-BF57-52B3-40D8-AD3A61210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2725282"/>
              </p:ext>
            </p:extLst>
          </p:nvPr>
        </p:nvGraphicFramePr>
        <p:xfrm>
          <a:off x="489283" y="1037011"/>
          <a:ext cx="6344653" cy="3676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1685;p73">
            <a:extLst>
              <a:ext uri="{FF2B5EF4-FFF2-40B4-BE49-F238E27FC236}">
                <a16:creationId xmlns:a16="http://schemas.microsoft.com/office/drawing/2014/main" id="{3EA62D78-D50D-DD2D-C741-69CB6F065A71}"/>
              </a:ext>
            </a:extLst>
          </p:cNvPr>
          <p:cNvSpPr txBox="1">
            <a:spLocks/>
          </p:cNvSpPr>
          <p:nvPr/>
        </p:nvSpPr>
        <p:spPr>
          <a:xfrm>
            <a:off x="7429536" y="3590992"/>
            <a:ext cx="890355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○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Char char="■"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ID" sz="1700" b="1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Wines</a:t>
            </a:r>
          </a:p>
        </p:txBody>
      </p:sp>
      <p:sp>
        <p:nvSpPr>
          <p:cNvPr id="8" name="Google Shape;1696;p73">
            <a:extLst>
              <a:ext uri="{FF2B5EF4-FFF2-40B4-BE49-F238E27FC236}">
                <a16:creationId xmlns:a16="http://schemas.microsoft.com/office/drawing/2014/main" id="{696EE860-744A-0E24-5EEB-9FD3A41FD641}"/>
              </a:ext>
            </a:extLst>
          </p:cNvPr>
          <p:cNvSpPr/>
          <p:nvPr/>
        </p:nvSpPr>
        <p:spPr>
          <a:xfrm>
            <a:off x="7131701" y="3647984"/>
            <a:ext cx="303300" cy="30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154483"/>
      </p:ext>
    </p:extLst>
  </p:cSld>
  <p:clrMapOvr>
    <a:masterClrMapping/>
  </p:clrMapOvr>
</p:sld>
</file>

<file path=ppt/theme/theme1.xml><?xml version="1.0" encoding="utf-8"?>
<a:theme xmlns:a="http://schemas.openxmlformats.org/drawingml/2006/main" name="Adopt a pub pitch deck by Slide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E49E48"/>
      </a:accent1>
      <a:accent2>
        <a:srgbClr val="F6B26B"/>
      </a:accent2>
      <a:accent3>
        <a:srgbClr val="F9CB9C"/>
      </a:accent3>
      <a:accent4>
        <a:srgbClr val="FCE5CD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4007</TotalTime>
  <Words>799</Words>
  <Application>Microsoft Office PowerPoint</Application>
  <PresentationFormat>On-screen Show (16:9)</PresentationFormat>
  <Paragraphs>303</Paragraphs>
  <Slides>26</Slides>
  <Notes>26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Lato</vt:lpstr>
      <vt:lpstr>Arial</vt:lpstr>
      <vt:lpstr>Roboto Slab</vt:lpstr>
      <vt:lpstr>Prompt</vt:lpstr>
      <vt:lpstr>Lato Black</vt:lpstr>
      <vt:lpstr>Open Sans</vt:lpstr>
      <vt:lpstr>Roboto</vt:lpstr>
      <vt:lpstr>Roboto Slab Black</vt:lpstr>
      <vt:lpstr>Adopt a pub pitch deck by Slidego</vt:lpstr>
      <vt:lpstr>CAFE OCEAN</vt:lpstr>
      <vt:lpstr>INTRODUCTION</vt:lpstr>
      <vt:lpstr>TABLE OF CONTENTS</vt:lpstr>
      <vt:lpstr>DATA OVERVIEW</vt:lpstr>
      <vt:lpstr>DATA OVERVIEW</vt:lpstr>
      <vt:lpstr>DATA OVERVIEW</vt:lpstr>
      <vt:lpstr>EDA</vt:lpstr>
      <vt:lpstr>SALES BY MONTH</vt:lpstr>
      <vt:lpstr>SALES BY CATEGORY</vt:lpstr>
      <vt:lpstr>CATEGORY SOLD BY QUANTITY</vt:lpstr>
      <vt:lpstr>BEST SELLING FOOD</vt:lpstr>
      <vt:lpstr>MOST CUSTOMER BY HOUR</vt:lpstr>
      <vt:lpstr>MOST CUSTOMER BY DAY</vt:lpstr>
      <vt:lpstr>MOST CUSTOMER BY MONTH</vt:lpstr>
      <vt:lpstr>PowerPoint Presentation</vt:lpstr>
      <vt:lpstr>SUGGESTION</vt:lpstr>
      <vt:lpstr>THANK YOU</vt:lpstr>
      <vt:lpstr>Them</vt:lpstr>
      <vt:lpstr>SWOT ANALYSIS</vt:lpstr>
      <vt:lpstr>PRODUCT OVERVIEW</vt:lpstr>
      <vt:lpstr>CASE STUDY</vt:lpstr>
      <vt:lpstr>150,0000</vt:lpstr>
      <vt:lpstr>OUR AWARDS</vt:lpstr>
      <vt:lpstr>OUR COMPETITORS</vt:lpstr>
      <vt:lpstr>BUSINESS MODEL</vt:lpstr>
      <vt:lpstr>ALTERNATIVE 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OCEAN CAFE</dc:title>
  <cp:lastModifiedBy>Gilang Wiradhyaksa</cp:lastModifiedBy>
  <cp:revision>53</cp:revision>
  <dcterms:modified xsi:type="dcterms:W3CDTF">2023-11-08T02:51:46Z</dcterms:modified>
</cp:coreProperties>
</file>